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0" r:id="rId1"/>
  </p:sldMasterIdLst>
  <p:notesMasterIdLst>
    <p:notesMasterId r:id="rId29"/>
  </p:notesMasterIdLst>
  <p:sldIdLst>
    <p:sldId id="292" r:id="rId2"/>
    <p:sldId id="331" r:id="rId3"/>
    <p:sldId id="333" r:id="rId4"/>
    <p:sldId id="334" r:id="rId5"/>
    <p:sldId id="960" r:id="rId6"/>
    <p:sldId id="336" r:id="rId7"/>
    <p:sldId id="1130" r:id="rId8"/>
    <p:sldId id="339" r:id="rId9"/>
    <p:sldId id="340" r:id="rId10"/>
    <p:sldId id="345" r:id="rId11"/>
    <p:sldId id="344" r:id="rId12"/>
    <p:sldId id="346" r:id="rId13"/>
    <p:sldId id="347" r:id="rId14"/>
    <p:sldId id="360" r:id="rId15"/>
    <p:sldId id="361" r:id="rId16"/>
    <p:sldId id="1156" r:id="rId17"/>
    <p:sldId id="351" r:id="rId18"/>
    <p:sldId id="324" r:id="rId19"/>
    <p:sldId id="299" r:id="rId20"/>
    <p:sldId id="320" r:id="rId21"/>
    <p:sldId id="323" r:id="rId22"/>
    <p:sldId id="303" r:id="rId23"/>
    <p:sldId id="297" r:id="rId24"/>
    <p:sldId id="355" r:id="rId25"/>
    <p:sldId id="357" r:id="rId26"/>
    <p:sldId id="359" r:id="rId27"/>
    <p:sldId id="261" r:id="rId28"/>
  </p:sldIdLst>
  <p:sldSz cx="12192000" cy="6858000"/>
  <p:notesSz cx="6858000" cy="9144000"/>
  <p:custDataLst>
    <p:tags r:id="rId30"/>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D0"/>
    <a:srgbClr val="D1112A"/>
    <a:srgbClr val="51B4AF"/>
    <a:srgbClr val="E7E8EB"/>
    <a:srgbClr val="224F4D"/>
    <a:srgbClr val="0061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92" autoAdjust="0"/>
    <p:restoredTop sz="89317" autoAdjust="0"/>
  </p:normalViewPr>
  <p:slideViewPr>
    <p:cSldViewPr snapToGrid="0" snapToObjects="1">
      <p:cViewPr>
        <p:scale>
          <a:sx n="111" d="100"/>
          <a:sy n="111" d="100"/>
        </p:scale>
        <p:origin x="-1026" y="21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67" d="100"/>
          <a:sy n="67" d="100"/>
        </p:scale>
        <p:origin x="3120"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6C8565-DF14-41F1-95C7-0BDA342C0A62}" type="doc">
      <dgm:prSet loTypeId="urn:microsoft.com/office/officeart/2005/8/layout/radial4" loCatId="relationship" qsTypeId="urn:microsoft.com/office/officeart/2005/8/quickstyle/simple1" qsCatId="simple" csTypeId="urn:microsoft.com/office/officeart/2005/8/colors/colorful1#4" csCatId="colorful" phldr="1"/>
      <dgm:spPr/>
      <dgm:t>
        <a:bodyPr/>
        <a:lstStyle/>
        <a:p>
          <a:endParaRPr lang="tr-TR"/>
        </a:p>
      </dgm:t>
    </dgm:pt>
    <dgm:pt modelId="{84F4D2F2-D6E7-4ABE-B4CF-229389A7E2B9}" type="parTrans" cxnId="{C3594EC2-B2B6-4653-9B5A-F35F941FA178}">
      <dgm:prSet/>
      <dgm:spPr/>
      <dgm:t>
        <a:bodyPr/>
        <a:lstStyle/>
        <a:p>
          <a:endParaRPr lang="tr-TR"/>
        </a:p>
      </dgm:t>
    </dgm:pt>
    <dgm:pt modelId="{F115F50F-58E8-41E2-9FD4-8FF4F710CF0E}">
      <dgm:prSet phldrT="[Metin]"/>
      <dgm:spPr>
        <a:solidFill>
          <a:srgbClr val="00B0F0"/>
        </a:solidFill>
      </dgm:spPr>
      <dgm:t>
        <a:bodyPr/>
        <a:lstStyle/>
        <a:p>
          <a:r>
            <a:rPr lang="tr-TR"/>
            <a:t>AMAÇ</a:t>
          </a:r>
        </a:p>
      </dgm:t>
    </dgm:pt>
    <dgm:pt modelId="{4458716C-3684-4ABA-A8CB-9E6C514FFBDD}" type="parTrans" cxnId="{1B7D9C3F-753F-4A7F-A761-61BDF54F4ECD}">
      <dgm:prSet/>
      <dgm:spPr>
        <a:solidFill>
          <a:srgbClr val="00B050"/>
        </a:solidFill>
      </dgm:spPr>
      <dgm:t>
        <a:bodyPr/>
        <a:lstStyle/>
        <a:p>
          <a:endParaRPr lang="tr-TR"/>
        </a:p>
      </dgm:t>
    </dgm:pt>
    <dgm:pt modelId="{316F21C6-87B7-45DA-BC07-9AE8C29B6607}">
      <dgm:prSet phldrT="[Metin]"/>
      <dgm:spPr>
        <a:solidFill>
          <a:srgbClr val="00B050"/>
        </a:solidFill>
      </dgm:spPr>
      <dgm:t>
        <a:bodyPr/>
        <a:lstStyle/>
        <a:p>
          <a:r>
            <a:rPr lang="tr-TR" altLang="tr-TR"/>
            <a:t>Hijyenik şartlara uygunluk</a:t>
          </a:r>
          <a:endParaRPr lang="tr-TR"/>
        </a:p>
      </dgm:t>
    </dgm:pt>
    <dgm:pt modelId="{BF2EA30E-22A4-4D05-90EF-0447EB2EAD1C}" type="sibTrans" cxnId="{1B7D9C3F-753F-4A7F-A761-61BDF54F4ECD}">
      <dgm:prSet/>
      <dgm:spPr/>
      <dgm:t>
        <a:bodyPr/>
        <a:lstStyle/>
        <a:p>
          <a:endParaRPr lang="tr-TR"/>
        </a:p>
      </dgm:t>
    </dgm:pt>
    <dgm:pt modelId="{4A8C65D2-B72C-49A5-A66B-F792485C4BE3}" type="parTrans" cxnId="{26D2D165-23C0-4452-AFD7-BAE34A813C98}">
      <dgm:prSet/>
      <dgm:spPr>
        <a:solidFill>
          <a:srgbClr val="FF0066"/>
        </a:solidFill>
      </dgm:spPr>
      <dgm:t>
        <a:bodyPr/>
        <a:lstStyle/>
        <a:p>
          <a:endParaRPr lang="tr-TR"/>
        </a:p>
      </dgm:t>
    </dgm:pt>
    <dgm:pt modelId="{2D7FE938-565B-41CD-948B-7BC6A1E7F5D8}">
      <dgm:prSet phldrT="[Metin]"/>
      <dgm:spPr>
        <a:solidFill>
          <a:srgbClr val="FF0066"/>
        </a:solidFill>
      </dgm:spPr>
      <dgm:t>
        <a:bodyPr/>
        <a:lstStyle/>
        <a:p>
          <a:r>
            <a:rPr lang="tr-TR" altLang="tr-TR"/>
            <a:t>Havuz suyu kalite standartlarının belirlenmesi</a:t>
          </a:r>
          <a:endParaRPr lang="tr-TR"/>
        </a:p>
      </dgm:t>
    </dgm:pt>
    <dgm:pt modelId="{3BE833F9-3125-4BE1-AC92-EFF68F06716E}" type="sibTrans" cxnId="{26D2D165-23C0-4452-AFD7-BAE34A813C98}">
      <dgm:prSet/>
      <dgm:spPr/>
      <dgm:t>
        <a:bodyPr/>
        <a:lstStyle/>
        <a:p>
          <a:endParaRPr lang="tr-TR"/>
        </a:p>
      </dgm:t>
    </dgm:pt>
    <dgm:pt modelId="{9EE3F410-6816-49E9-B277-11AC1074448B}" type="parTrans" cxnId="{25D66166-0EA2-429E-9197-3A769B31018B}">
      <dgm:prSet/>
      <dgm:spPr>
        <a:solidFill>
          <a:srgbClr val="7030A0"/>
        </a:solidFill>
      </dgm:spPr>
      <dgm:t>
        <a:bodyPr/>
        <a:lstStyle/>
        <a:p>
          <a:endParaRPr lang="tr-TR"/>
        </a:p>
      </dgm:t>
    </dgm:pt>
    <dgm:pt modelId="{F035EFE2-C2E5-4FD9-80CB-D6DEDFE18057}">
      <dgm:prSet phldrT="[Metin]"/>
      <dgm:spPr>
        <a:solidFill>
          <a:srgbClr val="7030A0"/>
        </a:solidFill>
      </dgm:spPr>
      <dgm:t>
        <a:bodyPr/>
        <a:lstStyle/>
        <a:p>
          <a:r>
            <a:rPr lang="tr-TR" altLang="tr-TR"/>
            <a:t>Denetleme ve izleme</a:t>
          </a:r>
          <a:endParaRPr lang="tr-TR"/>
        </a:p>
      </dgm:t>
    </dgm:pt>
    <dgm:pt modelId="{BA9C354D-8937-4E4A-ADEB-5C3E792AFFA9}" type="sibTrans" cxnId="{25D66166-0EA2-429E-9197-3A769B31018B}">
      <dgm:prSet/>
      <dgm:spPr/>
      <dgm:t>
        <a:bodyPr/>
        <a:lstStyle/>
        <a:p>
          <a:endParaRPr lang="tr-TR"/>
        </a:p>
      </dgm:t>
    </dgm:pt>
    <dgm:pt modelId="{A94A5C91-08DE-4208-A7EC-594422B92FBF}" type="sibTrans" cxnId="{C3594EC2-B2B6-4653-9B5A-F35F941FA178}">
      <dgm:prSet/>
      <dgm:spPr/>
      <dgm:t>
        <a:bodyPr/>
        <a:lstStyle/>
        <a:p>
          <a:endParaRPr lang="tr-TR"/>
        </a:p>
      </dgm:t>
    </dgm:pt>
    <dgm:pt modelId="{052EA7D8-BA7C-4AD8-A793-2094D6B4CCE0}" type="pres">
      <dgm:prSet presAssocID="{116C8565-DF14-41F1-95C7-0BDA342C0A62}" presName="cycle" presStyleCnt="0">
        <dgm:presLayoutVars>
          <dgm:chMax val="1"/>
          <dgm:dir/>
          <dgm:animLvl val="ctr"/>
          <dgm:resizeHandles val="exact"/>
        </dgm:presLayoutVars>
      </dgm:prSet>
      <dgm:spPr/>
      <dgm:t>
        <a:bodyPr/>
        <a:lstStyle/>
        <a:p>
          <a:endParaRPr lang="tr-TR"/>
        </a:p>
      </dgm:t>
    </dgm:pt>
    <dgm:pt modelId="{9CD3ACCA-54C3-483E-AA6D-1683894A2F45}" type="pres">
      <dgm:prSet presAssocID="{F115F50F-58E8-41E2-9FD4-8FF4F710CF0E}" presName="centerShape" presStyleLbl="node0" presStyleIdx="0" presStyleCnt="1"/>
      <dgm:spPr/>
      <dgm:t>
        <a:bodyPr/>
        <a:lstStyle/>
        <a:p>
          <a:endParaRPr lang="tr-TR"/>
        </a:p>
      </dgm:t>
    </dgm:pt>
    <dgm:pt modelId="{D989A8FA-7DEB-4A9B-88F4-8DBE1CE89402}" type="pres">
      <dgm:prSet presAssocID="{4458716C-3684-4ABA-A8CB-9E6C514FFBDD}" presName="parTrans" presStyleLbl="bgSibTrans2D1" presStyleIdx="0" presStyleCnt="3"/>
      <dgm:spPr/>
      <dgm:t>
        <a:bodyPr/>
        <a:lstStyle/>
        <a:p>
          <a:endParaRPr lang="tr-TR"/>
        </a:p>
      </dgm:t>
    </dgm:pt>
    <dgm:pt modelId="{4D73B724-C07C-47FA-9751-CB78E83D313C}" type="pres">
      <dgm:prSet presAssocID="{316F21C6-87B7-45DA-BC07-9AE8C29B6607}" presName="node" presStyleLbl="node1" presStyleIdx="0" presStyleCnt="3">
        <dgm:presLayoutVars>
          <dgm:bulletEnabled val="1"/>
        </dgm:presLayoutVars>
      </dgm:prSet>
      <dgm:spPr/>
      <dgm:t>
        <a:bodyPr/>
        <a:lstStyle/>
        <a:p>
          <a:endParaRPr lang="tr-TR"/>
        </a:p>
      </dgm:t>
    </dgm:pt>
    <dgm:pt modelId="{94BA9680-2A4A-48D0-8B60-68AB5D760725}" type="pres">
      <dgm:prSet presAssocID="{4A8C65D2-B72C-49A5-A66B-F792485C4BE3}" presName="parTrans" presStyleLbl="bgSibTrans2D1" presStyleIdx="1" presStyleCnt="3"/>
      <dgm:spPr/>
      <dgm:t>
        <a:bodyPr/>
        <a:lstStyle/>
        <a:p>
          <a:endParaRPr lang="tr-TR"/>
        </a:p>
      </dgm:t>
    </dgm:pt>
    <dgm:pt modelId="{5D34FA7C-7309-432D-BD3B-AC11317B86D8}" type="pres">
      <dgm:prSet presAssocID="{2D7FE938-565B-41CD-948B-7BC6A1E7F5D8}" presName="node" presStyleLbl="node1" presStyleIdx="1" presStyleCnt="3">
        <dgm:presLayoutVars>
          <dgm:bulletEnabled val="1"/>
        </dgm:presLayoutVars>
      </dgm:prSet>
      <dgm:spPr/>
      <dgm:t>
        <a:bodyPr/>
        <a:lstStyle/>
        <a:p>
          <a:endParaRPr lang="tr-TR"/>
        </a:p>
      </dgm:t>
    </dgm:pt>
    <dgm:pt modelId="{7A53DB72-9650-4BF3-A3AC-89E5F8A56C72}" type="pres">
      <dgm:prSet presAssocID="{9EE3F410-6816-49E9-B277-11AC1074448B}" presName="parTrans" presStyleLbl="bgSibTrans2D1" presStyleIdx="2" presStyleCnt="3"/>
      <dgm:spPr/>
      <dgm:t>
        <a:bodyPr/>
        <a:lstStyle/>
        <a:p>
          <a:endParaRPr lang="tr-TR"/>
        </a:p>
      </dgm:t>
    </dgm:pt>
    <dgm:pt modelId="{E08E7FE9-6B97-4C09-A620-46C0943DDA76}" type="pres">
      <dgm:prSet presAssocID="{F035EFE2-C2E5-4FD9-80CB-D6DEDFE18057}" presName="node" presStyleLbl="node1" presStyleIdx="2" presStyleCnt="3">
        <dgm:presLayoutVars>
          <dgm:bulletEnabled val="1"/>
        </dgm:presLayoutVars>
      </dgm:prSet>
      <dgm:spPr/>
      <dgm:t>
        <a:bodyPr/>
        <a:lstStyle/>
        <a:p>
          <a:endParaRPr lang="tr-TR"/>
        </a:p>
      </dgm:t>
    </dgm:pt>
  </dgm:ptLst>
  <dgm:cxnLst>
    <dgm:cxn modelId="{E0B9579B-5CC2-43C1-9E03-51B333DE04B4}" type="presOf" srcId="{316F21C6-87B7-45DA-BC07-9AE8C29B6607}" destId="{4D73B724-C07C-47FA-9751-CB78E83D313C}" srcOrd="0" destOrd="0" presId="urn:microsoft.com/office/officeart/2005/8/layout/radial4"/>
    <dgm:cxn modelId="{26D2D165-23C0-4452-AFD7-BAE34A813C98}" srcId="{F115F50F-58E8-41E2-9FD4-8FF4F710CF0E}" destId="{2D7FE938-565B-41CD-948B-7BC6A1E7F5D8}" srcOrd="1" destOrd="0" parTransId="{4A8C65D2-B72C-49A5-A66B-F792485C4BE3}" sibTransId="{3BE833F9-3125-4BE1-AC92-EFF68F06716E}"/>
    <dgm:cxn modelId="{25349B40-6939-43EA-B8BF-867B7C8FA859}" type="presOf" srcId="{4458716C-3684-4ABA-A8CB-9E6C514FFBDD}" destId="{D989A8FA-7DEB-4A9B-88F4-8DBE1CE89402}" srcOrd="0" destOrd="0" presId="urn:microsoft.com/office/officeart/2005/8/layout/radial4"/>
    <dgm:cxn modelId="{5D3EFD9D-2485-4AB1-B54C-0D1DD2A5108D}" type="presOf" srcId="{F035EFE2-C2E5-4FD9-80CB-D6DEDFE18057}" destId="{E08E7FE9-6B97-4C09-A620-46C0943DDA76}" srcOrd="0" destOrd="0" presId="urn:microsoft.com/office/officeart/2005/8/layout/radial4"/>
    <dgm:cxn modelId="{7ED18773-553A-48F9-9C6B-0DED1533BA5F}" type="presOf" srcId="{2D7FE938-565B-41CD-948B-7BC6A1E7F5D8}" destId="{5D34FA7C-7309-432D-BD3B-AC11317B86D8}" srcOrd="0" destOrd="0" presId="urn:microsoft.com/office/officeart/2005/8/layout/radial4"/>
    <dgm:cxn modelId="{1B7D9C3F-753F-4A7F-A761-61BDF54F4ECD}" srcId="{F115F50F-58E8-41E2-9FD4-8FF4F710CF0E}" destId="{316F21C6-87B7-45DA-BC07-9AE8C29B6607}" srcOrd="0" destOrd="0" parTransId="{4458716C-3684-4ABA-A8CB-9E6C514FFBDD}" sibTransId="{BF2EA30E-22A4-4D05-90EF-0447EB2EAD1C}"/>
    <dgm:cxn modelId="{21188DB9-9E0D-4546-84CC-574C96C1B57B}" type="presOf" srcId="{116C8565-DF14-41F1-95C7-0BDA342C0A62}" destId="{052EA7D8-BA7C-4AD8-A793-2094D6B4CCE0}" srcOrd="0" destOrd="0" presId="urn:microsoft.com/office/officeart/2005/8/layout/radial4"/>
    <dgm:cxn modelId="{25D66166-0EA2-429E-9197-3A769B31018B}" srcId="{F115F50F-58E8-41E2-9FD4-8FF4F710CF0E}" destId="{F035EFE2-C2E5-4FD9-80CB-D6DEDFE18057}" srcOrd="2" destOrd="0" parTransId="{9EE3F410-6816-49E9-B277-11AC1074448B}" sibTransId="{BA9C354D-8937-4E4A-ADEB-5C3E792AFFA9}"/>
    <dgm:cxn modelId="{C3594EC2-B2B6-4653-9B5A-F35F941FA178}" srcId="{116C8565-DF14-41F1-95C7-0BDA342C0A62}" destId="{F115F50F-58E8-41E2-9FD4-8FF4F710CF0E}" srcOrd="0" destOrd="0" parTransId="{84F4D2F2-D6E7-4ABE-B4CF-229389A7E2B9}" sibTransId="{A94A5C91-08DE-4208-A7EC-594422B92FBF}"/>
    <dgm:cxn modelId="{1ADEA6CF-E433-45F0-9BCB-60DBD93C6A39}" type="presOf" srcId="{9EE3F410-6816-49E9-B277-11AC1074448B}" destId="{7A53DB72-9650-4BF3-A3AC-89E5F8A56C72}" srcOrd="0" destOrd="0" presId="urn:microsoft.com/office/officeart/2005/8/layout/radial4"/>
    <dgm:cxn modelId="{43FFD7C8-84F3-4363-8B2C-585440C29474}" type="presOf" srcId="{4A8C65D2-B72C-49A5-A66B-F792485C4BE3}" destId="{94BA9680-2A4A-48D0-8B60-68AB5D760725}" srcOrd="0" destOrd="0" presId="urn:microsoft.com/office/officeart/2005/8/layout/radial4"/>
    <dgm:cxn modelId="{043DF63E-FAE2-4634-BE19-CA97E9088BB7}" type="presOf" srcId="{F115F50F-58E8-41E2-9FD4-8FF4F710CF0E}" destId="{9CD3ACCA-54C3-483E-AA6D-1683894A2F45}" srcOrd="0" destOrd="0" presId="urn:microsoft.com/office/officeart/2005/8/layout/radial4"/>
    <dgm:cxn modelId="{491A583F-2959-483D-BAFB-19B20A0020B8}" type="presParOf" srcId="{052EA7D8-BA7C-4AD8-A793-2094D6B4CCE0}" destId="{9CD3ACCA-54C3-483E-AA6D-1683894A2F45}" srcOrd="0" destOrd="0" presId="urn:microsoft.com/office/officeart/2005/8/layout/radial4"/>
    <dgm:cxn modelId="{2167B41F-DCA7-42EB-A9DB-9F44C4D39171}" type="presParOf" srcId="{052EA7D8-BA7C-4AD8-A793-2094D6B4CCE0}" destId="{D989A8FA-7DEB-4A9B-88F4-8DBE1CE89402}" srcOrd="1" destOrd="0" presId="urn:microsoft.com/office/officeart/2005/8/layout/radial4"/>
    <dgm:cxn modelId="{2E4731DC-121E-43CE-BC0C-0EDDE7012F82}" type="presParOf" srcId="{052EA7D8-BA7C-4AD8-A793-2094D6B4CCE0}" destId="{4D73B724-C07C-47FA-9751-CB78E83D313C}" srcOrd="2" destOrd="0" presId="urn:microsoft.com/office/officeart/2005/8/layout/radial4"/>
    <dgm:cxn modelId="{CC443A8D-EA30-4888-AF34-95D81AB808E2}" type="presParOf" srcId="{052EA7D8-BA7C-4AD8-A793-2094D6B4CCE0}" destId="{94BA9680-2A4A-48D0-8B60-68AB5D760725}" srcOrd="3" destOrd="0" presId="urn:microsoft.com/office/officeart/2005/8/layout/radial4"/>
    <dgm:cxn modelId="{11FD20AA-5875-4615-9946-D49377D0C861}" type="presParOf" srcId="{052EA7D8-BA7C-4AD8-A793-2094D6B4CCE0}" destId="{5D34FA7C-7309-432D-BD3B-AC11317B86D8}" srcOrd="4" destOrd="0" presId="urn:microsoft.com/office/officeart/2005/8/layout/radial4"/>
    <dgm:cxn modelId="{1AB01073-59BE-4D06-96A7-BF0D518D608F}" type="presParOf" srcId="{052EA7D8-BA7C-4AD8-A793-2094D6B4CCE0}" destId="{7A53DB72-9650-4BF3-A3AC-89E5F8A56C72}" srcOrd="5" destOrd="0" presId="urn:microsoft.com/office/officeart/2005/8/layout/radial4"/>
    <dgm:cxn modelId="{2F685C4A-223F-4CC7-89CB-09A1EEBD8D5E}" type="presParOf" srcId="{052EA7D8-BA7C-4AD8-A793-2094D6B4CCE0}" destId="{E08E7FE9-6B97-4C09-A620-46C0943DDA76}" srcOrd="6"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992912-3E84-44AC-8F78-5E52BC54194F}"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tr-TR"/>
        </a:p>
      </dgm:t>
    </dgm:pt>
    <dgm:pt modelId="{8719D7C1-C155-4DDD-AA89-7F732A3CD3AC}" type="parTrans" cxnId="{28539D4D-218F-4367-84AD-041DF9BDE41D}">
      <dgm:prSet custT="1"/>
      <dgm:spPr/>
      <dgm:t>
        <a:bodyPr/>
        <a:lstStyle/>
        <a:p>
          <a:endParaRPr lang="tr-TR" sz="1800"/>
        </a:p>
      </dgm:t>
    </dgm:pt>
    <dgm:pt modelId="{747BE6E0-9200-4E09-AC81-3D9EE9C0DF4A}">
      <dgm:prSet custT="1"/>
      <dgm:spPr/>
      <dgm:t>
        <a:bodyPr/>
        <a:lstStyle/>
        <a:p>
          <a:pPr rtl="0"/>
          <a:r>
            <a:rPr lang="tr-TR" sz="1800"/>
            <a:t>Kullanım yerinden alınan numunelerinde </a:t>
          </a:r>
          <a:r>
            <a:rPr lang="tr-TR" sz="1800">
              <a:solidFill>
                <a:schemeClr val="accent6">
                  <a:lumMod val="60000"/>
                  <a:lumOff val="40000"/>
                </a:schemeClr>
              </a:solidFill>
            </a:rPr>
            <a:t>mikrobiyolojik kontroller üç ayda bir,</a:t>
          </a:r>
        </a:p>
      </dgm:t>
    </dgm:pt>
    <dgm:pt modelId="{44291313-0324-40A9-B01A-60AA77E20992}" type="sibTrans" cxnId="{28539D4D-218F-4367-84AD-041DF9BDE41D}">
      <dgm:prSet custT="1"/>
      <dgm:spPr/>
      <dgm:t>
        <a:bodyPr/>
        <a:lstStyle/>
        <a:p>
          <a:endParaRPr lang="tr-TR" sz="1800"/>
        </a:p>
      </dgm:t>
    </dgm:pt>
    <dgm:pt modelId="{E5D9DC49-8A29-4821-ACFF-A8C151D6D50A}" type="parTrans" cxnId="{A3A3B38F-9F9D-47C3-96F1-F1866E7455F7}">
      <dgm:prSet custT="1"/>
      <dgm:spPr/>
      <dgm:t>
        <a:bodyPr/>
        <a:lstStyle/>
        <a:p>
          <a:endParaRPr lang="tr-TR" sz="1800"/>
        </a:p>
      </dgm:t>
    </dgm:pt>
    <dgm:pt modelId="{6F3AF7B7-1BF2-4F47-98B8-62011CF19196}">
      <dgm:prSet custT="1"/>
      <dgm:spPr/>
      <dgm:t>
        <a:bodyPr/>
        <a:lstStyle/>
        <a:p>
          <a:pPr rtl="0"/>
          <a:r>
            <a:rPr lang="tr-TR" sz="1800"/>
            <a:t>Kullanım yerinden alınan </a:t>
          </a:r>
          <a:r>
            <a:rPr lang="tr-TR" sz="1800">
              <a:solidFill>
                <a:schemeClr val="accent6">
                  <a:lumMod val="60000"/>
                  <a:lumOff val="40000"/>
                </a:schemeClr>
              </a:solidFill>
            </a:rPr>
            <a:t>kimyasal analizler her yıl </a:t>
          </a:r>
          <a:r>
            <a:rPr lang="tr-TR" sz="1800"/>
            <a:t>yaptırılır. </a:t>
          </a:r>
        </a:p>
      </dgm:t>
    </dgm:pt>
    <dgm:pt modelId="{AF4B8B6F-DB6A-4EC0-A265-C0422139CEFE}" type="sibTrans" cxnId="{A3A3B38F-9F9D-47C3-96F1-F1866E7455F7}">
      <dgm:prSet custT="1"/>
      <dgm:spPr/>
      <dgm:t>
        <a:bodyPr/>
        <a:lstStyle/>
        <a:p>
          <a:endParaRPr lang="tr-TR" sz="1800"/>
        </a:p>
      </dgm:t>
    </dgm:pt>
    <dgm:pt modelId="{37794A15-4E0E-4F88-8374-EE83895C5321}" type="parTrans" cxnId="{9E2E11C5-C784-4FA8-AE00-1D763410F9E5}">
      <dgm:prSet custT="1"/>
      <dgm:spPr/>
      <dgm:t>
        <a:bodyPr/>
        <a:lstStyle/>
        <a:p>
          <a:endParaRPr lang="tr-TR" sz="1800"/>
        </a:p>
      </dgm:t>
    </dgm:pt>
    <dgm:pt modelId="{F13051D9-7D70-44EE-AE8A-E2B565046813}">
      <dgm:prSet custT="1"/>
      <dgm:spPr/>
      <dgm:t>
        <a:bodyPr/>
        <a:lstStyle/>
        <a:p>
          <a:pPr rtl="0"/>
          <a:r>
            <a:rPr lang="tr-TR" sz="1800"/>
            <a:t>Kaynaktan alınan numunelerde ayrıntılı analizler </a:t>
          </a:r>
          <a:r>
            <a:rPr lang="tr-TR" sz="1800">
              <a:solidFill>
                <a:schemeClr val="accent6">
                  <a:lumMod val="60000"/>
                  <a:lumOff val="40000"/>
                </a:schemeClr>
              </a:solidFill>
            </a:rPr>
            <a:t>üç yılda bir </a:t>
          </a:r>
          <a:r>
            <a:rPr lang="tr-TR" sz="1800"/>
            <a:t>yapılır.</a:t>
          </a:r>
        </a:p>
      </dgm:t>
    </dgm:pt>
    <dgm:pt modelId="{73240934-8260-4842-9463-D5992DB14467}" type="sibTrans" cxnId="{9E2E11C5-C784-4FA8-AE00-1D763410F9E5}">
      <dgm:prSet custT="1"/>
      <dgm:spPr/>
      <dgm:t>
        <a:bodyPr/>
        <a:lstStyle/>
        <a:p>
          <a:endParaRPr lang="tr-TR" sz="1800"/>
        </a:p>
      </dgm:t>
    </dgm:pt>
    <dgm:pt modelId="{D5CB3149-A36D-426D-95D1-48DD61406632}" type="pres">
      <dgm:prSet presAssocID="{39992912-3E84-44AC-8F78-5E52BC54194F}" presName="Name0" presStyleCnt="0">
        <dgm:presLayoutVars>
          <dgm:chMax val="7"/>
          <dgm:chPref val="7"/>
          <dgm:dir/>
        </dgm:presLayoutVars>
      </dgm:prSet>
      <dgm:spPr/>
      <dgm:t>
        <a:bodyPr/>
        <a:lstStyle/>
        <a:p>
          <a:endParaRPr lang="tr-TR"/>
        </a:p>
      </dgm:t>
    </dgm:pt>
    <dgm:pt modelId="{6C834799-E6BF-4057-8C19-8E1747FAD705}" type="pres">
      <dgm:prSet presAssocID="{39992912-3E84-44AC-8F78-5E52BC54194F}" presName="Name1" presStyleCnt="0"/>
      <dgm:spPr/>
      <dgm:t>
        <a:bodyPr/>
        <a:lstStyle/>
        <a:p>
          <a:endParaRPr/>
        </a:p>
      </dgm:t>
    </dgm:pt>
    <dgm:pt modelId="{0152F28C-45AE-4E81-B443-8C2CE845BBF0}" type="pres">
      <dgm:prSet presAssocID="{39992912-3E84-44AC-8F78-5E52BC54194F}" presName="cycle" presStyleCnt="0"/>
      <dgm:spPr/>
      <dgm:t>
        <a:bodyPr/>
        <a:lstStyle/>
        <a:p>
          <a:endParaRPr/>
        </a:p>
      </dgm:t>
    </dgm:pt>
    <dgm:pt modelId="{46D9B815-819D-4BAB-A886-72FD9C402A56}" type="pres">
      <dgm:prSet presAssocID="{39992912-3E84-44AC-8F78-5E52BC54194F}" presName="srcNode" presStyleLbl="node1" presStyleIdx="0" presStyleCnt="3"/>
      <dgm:spPr/>
      <dgm:t>
        <a:bodyPr/>
        <a:lstStyle/>
        <a:p>
          <a:endParaRPr/>
        </a:p>
      </dgm:t>
    </dgm:pt>
    <dgm:pt modelId="{59710ECF-C1ED-48DA-A6BF-F5EE6D432B93}" type="pres">
      <dgm:prSet presAssocID="{39992912-3E84-44AC-8F78-5E52BC54194F}" presName="conn" presStyleLbl="parChTrans1D2" presStyleIdx="0" presStyleCnt="1"/>
      <dgm:spPr/>
      <dgm:t>
        <a:bodyPr/>
        <a:lstStyle/>
        <a:p>
          <a:endParaRPr lang="tr-TR"/>
        </a:p>
      </dgm:t>
    </dgm:pt>
    <dgm:pt modelId="{AE6093B8-A0FF-49C3-816F-B8157F67E7D8}" type="pres">
      <dgm:prSet presAssocID="{39992912-3E84-44AC-8F78-5E52BC54194F}" presName="extraNode" presStyleLbl="node1" presStyleIdx="0" presStyleCnt="3"/>
      <dgm:spPr/>
      <dgm:t>
        <a:bodyPr/>
        <a:lstStyle/>
        <a:p>
          <a:endParaRPr/>
        </a:p>
      </dgm:t>
    </dgm:pt>
    <dgm:pt modelId="{67F7A3CA-5B29-4857-9DBA-C3DE810D5317}" type="pres">
      <dgm:prSet presAssocID="{39992912-3E84-44AC-8F78-5E52BC54194F}" presName="dstNode" presStyleLbl="node1" presStyleIdx="0" presStyleCnt="3"/>
      <dgm:spPr/>
      <dgm:t>
        <a:bodyPr/>
        <a:lstStyle/>
        <a:p>
          <a:endParaRPr/>
        </a:p>
      </dgm:t>
    </dgm:pt>
    <dgm:pt modelId="{62232D95-BE7B-4CA0-8A91-E3BEEED86B2F}" type="pres">
      <dgm:prSet presAssocID="{747BE6E0-9200-4E09-AC81-3D9EE9C0DF4A}" presName="text_1" presStyleLbl="node1" presStyleIdx="0" presStyleCnt="3" custScaleY="142384">
        <dgm:presLayoutVars>
          <dgm:bulletEnabled val="1"/>
        </dgm:presLayoutVars>
      </dgm:prSet>
      <dgm:spPr/>
      <dgm:t>
        <a:bodyPr/>
        <a:lstStyle/>
        <a:p>
          <a:endParaRPr lang="tr-TR"/>
        </a:p>
      </dgm:t>
    </dgm:pt>
    <dgm:pt modelId="{E55F1857-F319-4688-8D7C-D62BF584788C}" type="pres">
      <dgm:prSet presAssocID="{747BE6E0-9200-4E09-AC81-3D9EE9C0DF4A}" presName="accent_1" presStyleCnt="0"/>
      <dgm:spPr/>
      <dgm:t>
        <a:bodyPr/>
        <a:lstStyle/>
        <a:p>
          <a:endParaRPr/>
        </a:p>
      </dgm:t>
    </dgm:pt>
    <dgm:pt modelId="{0DA1D00C-F4FB-41B9-832E-1409EA42456A}" type="pres">
      <dgm:prSet presAssocID="{747BE6E0-9200-4E09-AC81-3D9EE9C0DF4A}" presName="accentRepeatNode" presStyleLbl="solidFgAcc1" presStyleIdx="0" presStyleCnt="3"/>
      <dgm:spPr/>
      <dgm:t>
        <a:bodyPr/>
        <a:lstStyle/>
        <a:p>
          <a:endParaRPr/>
        </a:p>
      </dgm:t>
    </dgm:pt>
    <dgm:pt modelId="{C3A6BC93-0254-4707-B3E6-F7EDE804F11D}" type="pres">
      <dgm:prSet presAssocID="{6F3AF7B7-1BF2-4F47-98B8-62011CF19196}" presName="text_2" presStyleLbl="node1" presStyleIdx="1" presStyleCnt="3" custScaleY="116667">
        <dgm:presLayoutVars>
          <dgm:bulletEnabled val="1"/>
        </dgm:presLayoutVars>
      </dgm:prSet>
      <dgm:spPr/>
      <dgm:t>
        <a:bodyPr/>
        <a:lstStyle/>
        <a:p>
          <a:endParaRPr lang="tr-TR"/>
        </a:p>
      </dgm:t>
    </dgm:pt>
    <dgm:pt modelId="{75DB00D4-561F-450A-8472-B14B6FB95EB2}" type="pres">
      <dgm:prSet presAssocID="{6F3AF7B7-1BF2-4F47-98B8-62011CF19196}" presName="accent_2" presStyleCnt="0"/>
      <dgm:spPr/>
      <dgm:t>
        <a:bodyPr/>
        <a:lstStyle/>
        <a:p>
          <a:endParaRPr/>
        </a:p>
      </dgm:t>
    </dgm:pt>
    <dgm:pt modelId="{AA2463F9-55E5-42FC-BEEB-C634D3944EE2}" type="pres">
      <dgm:prSet presAssocID="{6F3AF7B7-1BF2-4F47-98B8-62011CF19196}" presName="accentRepeatNode" presStyleLbl="solidFgAcc1" presStyleIdx="1" presStyleCnt="3"/>
      <dgm:spPr/>
      <dgm:t>
        <a:bodyPr/>
        <a:lstStyle/>
        <a:p>
          <a:endParaRPr/>
        </a:p>
      </dgm:t>
    </dgm:pt>
    <dgm:pt modelId="{0DABF42C-FEFE-4C2D-BABB-32A19BC617ED}" type="pres">
      <dgm:prSet presAssocID="{F13051D9-7D70-44EE-AE8A-E2B565046813}" presName="text_3" presStyleLbl="node1" presStyleIdx="2" presStyleCnt="3" custScaleY="116667">
        <dgm:presLayoutVars>
          <dgm:bulletEnabled val="1"/>
        </dgm:presLayoutVars>
      </dgm:prSet>
      <dgm:spPr/>
      <dgm:t>
        <a:bodyPr/>
        <a:lstStyle/>
        <a:p>
          <a:endParaRPr lang="tr-TR"/>
        </a:p>
      </dgm:t>
    </dgm:pt>
    <dgm:pt modelId="{407744FD-5F28-4641-9AE4-95C5A863E456}" type="pres">
      <dgm:prSet presAssocID="{F13051D9-7D70-44EE-AE8A-E2B565046813}" presName="accent_3" presStyleCnt="0"/>
      <dgm:spPr/>
      <dgm:t>
        <a:bodyPr/>
        <a:lstStyle/>
        <a:p>
          <a:endParaRPr/>
        </a:p>
      </dgm:t>
    </dgm:pt>
    <dgm:pt modelId="{377DC1AC-996F-4A1B-A1A8-75C866EBE0E6}" type="pres">
      <dgm:prSet presAssocID="{F13051D9-7D70-44EE-AE8A-E2B565046813}" presName="accentRepeatNode" presStyleLbl="solidFgAcc1" presStyleIdx="2" presStyleCnt="3"/>
      <dgm:spPr/>
      <dgm:t>
        <a:bodyPr/>
        <a:lstStyle/>
        <a:p>
          <a:endParaRPr/>
        </a:p>
      </dgm:t>
    </dgm:pt>
  </dgm:ptLst>
  <dgm:cxnLst>
    <dgm:cxn modelId="{39625E7E-0DED-4B7E-8385-A916E93124CE}" type="presOf" srcId="{39992912-3E84-44AC-8F78-5E52BC54194F}" destId="{D5CB3149-A36D-426D-95D1-48DD61406632}" srcOrd="0" destOrd="0" presId="urn:microsoft.com/office/officeart/2008/layout/VerticalCurvedList"/>
    <dgm:cxn modelId="{4E5C504C-779A-408B-9849-019D64E5BE5D}" type="presOf" srcId="{747BE6E0-9200-4E09-AC81-3D9EE9C0DF4A}" destId="{62232D95-BE7B-4CA0-8A91-E3BEEED86B2F}" srcOrd="0" destOrd="0" presId="urn:microsoft.com/office/officeart/2008/layout/VerticalCurvedList"/>
    <dgm:cxn modelId="{155EE82E-0159-4F7B-B0DE-BAEFEB947B6A}" type="presOf" srcId="{6F3AF7B7-1BF2-4F47-98B8-62011CF19196}" destId="{C3A6BC93-0254-4707-B3E6-F7EDE804F11D}" srcOrd="0" destOrd="0" presId="urn:microsoft.com/office/officeart/2008/layout/VerticalCurvedList"/>
    <dgm:cxn modelId="{39C2E578-43A6-4C38-BBB5-15C76CBD6E56}" type="presOf" srcId="{F13051D9-7D70-44EE-AE8A-E2B565046813}" destId="{0DABF42C-FEFE-4C2D-BABB-32A19BC617ED}" srcOrd="0" destOrd="0" presId="urn:microsoft.com/office/officeart/2008/layout/VerticalCurvedList"/>
    <dgm:cxn modelId="{9E2E11C5-C784-4FA8-AE00-1D763410F9E5}" srcId="{39992912-3E84-44AC-8F78-5E52BC54194F}" destId="{F13051D9-7D70-44EE-AE8A-E2B565046813}" srcOrd="2" destOrd="0" parTransId="{37794A15-4E0E-4F88-8374-EE83895C5321}" sibTransId="{73240934-8260-4842-9463-D5992DB14467}"/>
    <dgm:cxn modelId="{05F22E0C-D966-4B7B-942C-88CB3B38A480}" type="presOf" srcId="{44291313-0324-40A9-B01A-60AA77E20992}" destId="{59710ECF-C1ED-48DA-A6BF-F5EE6D432B93}" srcOrd="0" destOrd="0" presId="urn:microsoft.com/office/officeart/2008/layout/VerticalCurvedList"/>
    <dgm:cxn modelId="{28539D4D-218F-4367-84AD-041DF9BDE41D}" srcId="{39992912-3E84-44AC-8F78-5E52BC54194F}" destId="{747BE6E0-9200-4E09-AC81-3D9EE9C0DF4A}" srcOrd="0" destOrd="0" parTransId="{8719D7C1-C155-4DDD-AA89-7F732A3CD3AC}" sibTransId="{44291313-0324-40A9-B01A-60AA77E20992}"/>
    <dgm:cxn modelId="{A3A3B38F-9F9D-47C3-96F1-F1866E7455F7}" srcId="{39992912-3E84-44AC-8F78-5E52BC54194F}" destId="{6F3AF7B7-1BF2-4F47-98B8-62011CF19196}" srcOrd="1" destOrd="0" parTransId="{E5D9DC49-8A29-4821-ACFF-A8C151D6D50A}" sibTransId="{AF4B8B6F-DB6A-4EC0-A265-C0422139CEFE}"/>
    <dgm:cxn modelId="{991DCBC5-5F3A-4FC0-9636-09B28DD1E404}" type="presParOf" srcId="{D5CB3149-A36D-426D-95D1-48DD61406632}" destId="{6C834799-E6BF-4057-8C19-8E1747FAD705}" srcOrd="0" destOrd="0" presId="urn:microsoft.com/office/officeart/2008/layout/VerticalCurvedList"/>
    <dgm:cxn modelId="{DDF89C85-4699-40DD-9E86-1FCF94725409}" type="presParOf" srcId="{6C834799-E6BF-4057-8C19-8E1747FAD705}" destId="{0152F28C-45AE-4E81-B443-8C2CE845BBF0}" srcOrd="0" destOrd="0" presId="urn:microsoft.com/office/officeart/2008/layout/VerticalCurvedList"/>
    <dgm:cxn modelId="{EDA614D4-FC99-4E08-8EFF-661B22A76FEA}" type="presParOf" srcId="{0152F28C-45AE-4E81-B443-8C2CE845BBF0}" destId="{46D9B815-819D-4BAB-A886-72FD9C402A56}" srcOrd="0" destOrd="0" presId="urn:microsoft.com/office/officeart/2008/layout/VerticalCurvedList"/>
    <dgm:cxn modelId="{8676DFB4-C126-4880-8149-770F82084D11}" type="presParOf" srcId="{0152F28C-45AE-4E81-B443-8C2CE845BBF0}" destId="{59710ECF-C1ED-48DA-A6BF-F5EE6D432B93}" srcOrd="1" destOrd="0" presId="urn:microsoft.com/office/officeart/2008/layout/VerticalCurvedList"/>
    <dgm:cxn modelId="{526E0CA5-8CB2-4F91-8011-197EB0D840E8}" type="presParOf" srcId="{0152F28C-45AE-4E81-B443-8C2CE845BBF0}" destId="{AE6093B8-A0FF-49C3-816F-B8157F67E7D8}" srcOrd="2" destOrd="0" presId="urn:microsoft.com/office/officeart/2008/layout/VerticalCurvedList"/>
    <dgm:cxn modelId="{B25538C8-96D1-4FA0-9AB7-F3B1DC327E6A}" type="presParOf" srcId="{0152F28C-45AE-4E81-B443-8C2CE845BBF0}" destId="{67F7A3CA-5B29-4857-9DBA-C3DE810D5317}" srcOrd="3" destOrd="0" presId="urn:microsoft.com/office/officeart/2008/layout/VerticalCurvedList"/>
    <dgm:cxn modelId="{25CA0773-41CE-4771-A31C-0B7912CF1F6B}" type="presParOf" srcId="{6C834799-E6BF-4057-8C19-8E1747FAD705}" destId="{62232D95-BE7B-4CA0-8A91-E3BEEED86B2F}" srcOrd="1" destOrd="0" presId="urn:microsoft.com/office/officeart/2008/layout/VerticalCurvedList"/>
    <dgm:cxn modelId="{02DBE658-694D-41DC-B84D-F95EDEC30025}" type="presParOf" srcId="{6C834799-E6BF-4057-8C19-8E1747FAD705}" destId="{E55F1857-F319-4688-8D7C-D62BF584788C}" srcOrd="2" destOrd="0" presId="urn:microsoft.com/office/officeart/2008/layout/VerticalCurvedList"/>
    <dgm:cxn modelId="{5480060A-D416-4DFC-BA3F-B4DFE54F6746}" type="presParOf" srcId="{E55F1857-F319-4688-8D7C-D62BF584788C}" destId="{0DA1D00C-F4FB-41B9-832E-1409EA42456A}" srcOrd="0" destOrd="0" presId="urn:microsoft.com/office/officeart/2008/layout/VerticalCurvedList"/>
    <dgm:cxn modelId="{297F738E-038A-4856-A0F5-0138AF98A94B}" type="presParOf" srcId="{6C834799-E6BF-4057-8C19-8E1747FAD705}" destId="{C3A6BC93-0254-4707-B3E6-F7EDE804F11D}" srcOrd="3" destOrd="0" presId="urn:microsoft.com/office/officeart/2008/layout/VerticalCurvedList"/>
    <dgm:cxn modelId="{649DC783-4D56-4EBE-B73F-B21A31D50173}" type="presParOf" srcId="{6C834799-E6BF-4057-8C19-8E1747FAD705}" destId="{75DB00D4-561F-450A-8472-B14B6FB95EB2}" srcOrd="4" destOrd="0" presId="urn:microsoft.com/office/officeart/2008/layout/VerticalCurvedList"/>
    <dgm:cxn modelId="{0A4F0B8C-FF00-4C53-8534-C001BDD2B11E}" type="presParOf" srcId="{75DB00D4-561F-450A-8472-B14B6FB95EB2}" destId="{AA2463F9-55E5-42FC-BEEB-C634D3944EE2}" srcOrd="0" destOrd="0" presId="urn:microsoft.com/office/officeart/2008/layout/VerticalCurvedList"/>
    <dgm:cxn modelId="{6C70B505-05FD-4A97-A6BA-0CD445A3B119}" type="presParOf" srcId="{6C834799-E6BF-4057-8C19-8E1747FAD705}" destId="{0DABF42C-FEFE-4C2D-BABB-32A19BC617ED}" srcOrd="5" destOrd="0" presId="urn:microsoft.com/office/officeart/2008/layout/VerticalCurvedList"/>
    <dgm:cxn modelId="{C1379495-B8FE-4151-AD24-1888A29C08B3}" type="presParOf" srcId="{6C834799-E6BF-4057-8C19-8E1747FAD705}" destId="{407744FD-5F28-4641-9AE4-95C5A863E456}" srcOrd="6" destOrd="0" presId="urn:microsoft.com/office/officeart/2008/layout/VerticalCurvedList"/>
    <dgm:cxn modelId="{A44C9EF6-8FA0-4013-B2A3-DA6C6B9A76B0}" type="presParOf" srcId="{407744FD-5F28-4641-9AE4-95C5A863E456}" destId="{377DC1AC-996F-4A1B-A1A8-75C866EBE0E6}"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3ACCA-54C3-483E-AA6D-1683894A2F45}">
      <dsp:nvSpPr>
        <dsp:cNvPr id="0" name=""/>
        <dsp:cNvSpPr/>
      </dsp:nvSpPr>
      <dsp:spPr>
        <a:xfrm>
          <a:off x="1456525" y="1832356"/>
          <a:ext cx="1343461" cy="1343461"/>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tr-TR" sz="2800" kern="1200"/>
            <a:t>AMAÇ</a:t>
          </a:r>
        </a:p>
      </dsp:txBody>
      <dsp:txXfrm>
        <a:off x="1653270" y="2029101"/>
        <a:ext cx="949971" cy="949971"/>
      </dsp:txXfrm>
    </dsp:sp>
    <dsp:sp modelId="{D989A8FA-7DEB-4A9B-88F4-8DBE1CE89402}">
      <dsp:nvSpPr>
        <dsp:cNvPr id="0" name=""/>
        <dsp:cNvSpPr/>
      </dsp:nvSpPr>
      <dsp:spPr>
        <a:xfrm rot="12900000">
          <a:off x="542157" y="1580896"/>
          <a:ext cx="1082107" cy="382886"/>
        </a:xfrm>
        <a:prstGeom prst="lef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sp>
    <dsp:sp modelId="{4D73B724-C07C-47FA-9751-CB78E83D313C}">
      <dsp:nvSpPr>
        <dsp:cNvPr id="0" name=""/>
        <dsp:cNvSpPr/>
      </dsp:nvSpPr>
      <dsp:spPr>
        <a:xfrm>
          <a:off x="1861" y="951488"/>
          <a:ext cx="1276288" cy="1021031"/>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tr-TR" altLang="tr-TR" sz="1500" kern="1200"/>
            <a:t>Hijyenik şartlara uygunluk</a:t>
          </a:r>
          <a:endParaRPr lang="tr-TR" sz="1500" kern="1200"/>
        </a:p>
      </dsp:txBody>
      <dsp:txXfrm>
        <a:off x="31766" y="981393"/>
        <a:ext cx="1216478" cy="961221"/>
      </dsp:txXfrm>
    </dsp:sp>
    <dsp:sp modelId="{94BA9680-2A4A-48D0-8B60-68AB5D760725}">
      <dsp:nvSpPr>
        <dsp:cNvPr id="0" name=""/>
        <dsp:cNvSpPr/>
      </dsp:nvSpPr>
      <dsp:spPr>
        <a:xfrm rot="16200000">
          <a:off x="1587202" y="1036880"/>
          <a:ext cx="1082107" cy="382886"/>
        </a:xfrm>
        <a:prstGeom prst="leftArrow">
          <a:avLst>
            <a:gd name="adj1" fmla="val 60000"/>
            <a:gd name="adj2" fmla="val 50000"/>
          </a:avLst>
        </a:prstGeom>
        <a:solidFill>
          <a:srgbClr val="FF0066"/>
        </a:solidFill>
        <a:ln>
          <a:noFill/>
        </a:ln>
        <a:effectLst/>
      </dsp:spPr>
      <dsp:style>
        <a:lnRef idx="0">
          <a:scrgbClr r="0" g="0" b="0"/>
        </a:lnRef>
        <a:fillRef idx="1">
          <a:scrgbClr r="0" g="0" b="0"/>
        </a:fillRef>
        <a:effectRef idx="0">
          <a:scrgbClr r="0" g="0" b="0"/>
        </a:effectRef>
        <a:fontRef idx="minor">
          <a:schemeClr val="lt1"/>
        </a:fontRef>
      </dsp:style>
    </dsp:sp>
    <dsp:sp modelId="{5D34FA7C-7309-432D-BD3B-AC11317B86D8}">
      <dsp:nvSpPr>
        <dsp:cNvPr id="0" name=""/>
        <dsp:cNvSpPr/>
      </dsp:nvSpPr>
      <dsp:spPr>
        <a:xfrm>
          <a:off x="1490112" y="176754"/>
          <a:ext cx="1276288" cy="1021031"/>
        </a:xfrm>
        <a:prstGeom prst="roundRect">
          <a:avLst>
            <a:gd name="adj" fmla="val 10000"/>
          </a:avLst>
        </a:prstGeom>
        <a:solidFill>
          <a:srgbClr val="FF00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tr-TR" altLang="tr-TR" sz="1500" kern="1200"/>
            <a:t>Havuz suyu kalite standartlarının belirlenmesi</a:t>
          </a:r>
          <a:endParaRPr lang="tr-TR" sz="1500" kern="1200"/>
        </a:p>
      </dsp:txBody>
      <dsp:txXfrm>
        <a:off x="1520017" y="206659"/>
        <a:ext cx="1216478" cy="961221"/>
      </dsp:txXfrm>
    </dsp:sp>
    <dsp:sp modelId="{7A53DB72-9650-4BF3-A3AC-89E5F8A56C72}">
      <dsp:nvSpPr>
        <dsp:cNvPr id="0" name=""/>
        <dsp:cNvSpPr/>
      </dsp:nvSpPr>
      <dsp:spPr>
        <a:xfrm rot="19500000">
          <a:off x="2632247" y="1580896"/>
          <a:ext cx="1082107" cy="382886"/>
        </a:xfrm>
        <a:prstGeom prst="lef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sp>
    <dsp:sp modelId="{E08E7FE9-6B97-4C09-A620-46C0943DDA76}">
      <dsp:nvSpPr>
        <dsp:cNvPr id="0" name=""/>
        <dsp:cNvSpPr/>
      </dsp:nvSpPr>
      <dsp:spPr>
        <a:xfrm>
          <a:off x="2978362" y="951488"/>
          <a:ext cx="1276288" cy="1021031"/>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tr-TR" altLang="tr-TR" sz="1500" kern="1200"/>
            <a:t>Denetleme ve izleme</a:t>
          </a:r>
          <a:endParaRPr lang="tr-TR" sz="1500" kern="1200"/>
        </a:p>
      </dsp:txBody>
      <dsp:txXfrm>
        <a:off x="3008267" y="981393"/>
        <a:ext cx="1216478" cy="96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10ECF-C1ED-48DA-A6BF-F5EE6D432B93}">
      <dsp:nvSpPr>
        <dsp:cNvPr id="0" name=""/>
        <dsp:cNvSpPr/>
      </dsp:nvSpPr>
      <dsp:spPr>
        <a:xfrm>
          <a:off x="-4218290" y="-647239"/>
          <a:ext cx="5026101" cy="5026101"/>
        </a:xfrm>
        <a:prstGeom prst="blockArc">
          <a:avLst>
            <a:gd name="adj1" fmla="val 18900000"/>
            <a:gd name="adj2" fmla="val 2700000"/>
            <a:gd name="adj3" fmla="val 430"/>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232D95-BE7B-4CA0-8A91-E3BEEED86B2F}">
      <dsp:nvSpPr>
        <dsp:cNvPr id="0" name=""/>
        <dsp:cNvSpPr/>
      </dsp:nvSpPr>
      <dsp:spPr>
        <a:xfrm>
          <a:off x="519508" y="215001"/>
          <a:ext cx="6405109" cy="106264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2395" tIns="45720" rIns="45720" bIns="45720" numCol="1" spcCol="1270" anchor="ctr" anchorCtr="0">
          <a:noAutofit/>
        </a:bodyPr>
        <a:lstStyle/>
        <a:p>
          <a:pPr lvl="0" algn="l" defTabSz="800100" rtl="0">
            <a:lnSpc>
              <a:spcPct val="90000"/>
            </a:lnSpc>
            <a:spcBef>
              <a:spcPct val="0"/>
            </a:spcBef>
            <a:spcAft>
              <a:spcPct val="35000"/>
            </a:spcAft>
          </a:pPr>
          <a:r>
            <a:rPr lang="tr-TR" sz="1800" kern="1200"/>
            <a:t>Kullanım yerinden alınan numunelerinde </a:t>
          </a:r>
          <a:r>
            <a:rPr lang="tr-TR" sz="1800" kern="1200">
              <a:solidFill>
                <a:schemeClr val="accent6">
                  <a:lumMod val="60000"/>
                  <a:lumOff val="40000"/>
                </a:schemeClr>
              </a:solidFill>
            </a:rPr>
            <a:t>mikrobiyolojik kontroller üç ayda bir,</a:t>
          </a:r>
        </a:p>
      </dsp:txBody>
      <dsp:txXfrm>
        <a:off x="519508" y="215001"/>
        <a:ext cx="6405109" cy="1062646"/>
      </dsp:txXfrm>
    </dsp:sp>
    <dsp:sp modelId="{0DA1D00C-F4FB-41B9-832E-1409EA42456A}">
      <dsp:nvSpPr>
        <dsp:cNvPr id="0" name=""/>
        <dsp:cNvSpPr/>
      </dsp:nvSpPr>
      <dsp:spPr>
        <a:xfrm>
          <a:off x="53055" y="279871"/>
          <a:ext cx="932905" cy="93290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A6BC93-0254-4707-B3E6-F7EDE804F11D}">
      <dsp:nvSpPr>
        <dsp:cNvPr id="0" name=""/>
        <dsp:cNvSpPr/>
      </dsp:nvSpPr>
      <dsp:spPr>
        <a:xfrm>
          <a:off x="790797" y="1430454"/>
          <a:ext cx="6133820" cy="8707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2395" tIns="45720" rIns="45720" bIns="45720" numCol="1" spcCol="1270" anchor="ctr" anchorCtr="0">
          <a:noAutofit/>
        </a:bodyPr>
        <a:lstStyle/>
        <a:p>
          <a:pPr lvl="0" algn="l" defTabSz="800100" rtl="0">
            <a:lnSpc>
              <a:spcPct val="90000"/>
            </a:lnSpc>
            <a:spcBef>
              <a:spcPct val="0"/>
            </a:spcBef>
            <a:spcAft>
              <a:spcPct val="35000"/>
            </a:spcAft>
          </a:pPr>
          <a:r>
            <a:rPr lang="tr-TR" sz="1800" kern="1200"/>
            <a:t>Kullanım yerinden alınan </a:t>
          </a:r>
          <a:r>
            <a:rPr lang="tr-TR" sz="1800" kern="1200">
              <a:solidFill>
                <a:schemeClr val="accent6">
                  <a:lumMod val="60000"/>
                  <a:lumOff val="40000"/>
                </a:schemeClr>
              </a:solidFill>
            </a:rPr>
            <a:t>kimyasal analizler her yıl </a:t>
          </a:r>
          <a:r>
            <a:rPr lang="tr-TR" sz="1800" kern="1200"/>
            <a:t>yaptırılır. </a:t>
          </a:r>
        </a:p>
      </dsp:txBody>
      <dsp:txXfrm>
        <a:off x="790797" y="1430454"/>
        <a:ext cx="6133820" cy="870714"/>
      </dsp:txXfrm>
    </dsp:sp>
    <dsp:sp modelId="{AA2463F9-55E5-42FC-BEEB-C634D3944EE2}">
      <dsp:nvSpPr>
        <dsp:cNvPr id="0" name=""/>
        <dsp:cNvSpPr/>
      </dsp:nvSpPr>
      <dsp:spPr>
        <a:xfrm>
          <a:off x="324344" y="1399358"/>
          <a:ext cx="932905" cy="93290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ABF42C-FEFE-4C2D-BABB-32A19BC617ED}">
      <dsp:nvSpPr>
        <dsp:cNvPr id="0" name=""/>
        <dsp:cNvSpPr/>
      </dsp:nvSpPr>
      <dsp:spPr>
        <a:xfrm>
          <a:off x="519508" y="2549941"/>
          <a:ext cx="6405109" cy="87071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2395" tIns="45720" rIns="45720" bIns="45720" numCol="1" spcCol="1270" anchor="ctr" anchorCtr="0">
          <a:noAutofit/>
        </a:bodyPr>
        <a:lstStyle/>
        <a:p>
          <a:pPr lvl="0" algn="l" defTabSz="800100" rtl="0">
            <a:lnSpc>
              <a:spcPct val="90000"/>
            </a:lnSpc>
            <a:spcBef>
              <a:spcPct val="0"/>
            </a:spcBef>
            <a:spcAft>
              <a:spcPct val="35000"/>
            </a:spcAft>
          </a:pPr>
          <a:r>
            <a:rPr lang="tr-TR" sz="1800" kern="1200"/>
            <a:t>Kaynaktan alınan numunelerde ayrıntılı analizler </a:t>
          </a:r>
          <a:r>
            <a:rPr lang="tr-TR" sz="1800" kern="1200">
              <a:solidFill>
                <a:schemeClr val="accent6">
                  <a:lumMod val="60000"/>
                  <a:lumOff val="40000"/>
                </a:schemeClr>
              </a:solidFill>
            </a:rPr>
            <a:t>üç yılda bir </a:t>
          </a:r>
          <a:r>
            <a:rPr lang="tr-TR" sz="1800" kern="1200"/>
            <a:t>yapılır.</a:t>
          </a:r>
        </a:p>
      </dsp:txBody>
      <dsp:txXfrm>
        <a:off x="519508" y="2549941"/>
        <a:ext cx="6405109" cy="870714"/>
      </dsp:txXfrm>
    </dsp:sp>
    <dsp:sp modelId="{377DC1AC-996F-4A1B-A1A8-75C866EBE0E6}">
      <dsp:nvSpPr>
        <dsp:cNvPr id="0" name=""/>
        <dsp:cNvSpPr/>
      </dsp:nvSpPr>
      <dsp:spPr>
        <a:xfrm>
          <a:off x="53055" y="2518845"/>
          <a:ext cx="932905" cy="93290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7B493-CD11-1046-A221-4D3D41035E04}" type="datetimeFigureOut">
              <a:rPr lang="tr-TR" smtClean="0"/>
              <a:t>24.06.2020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D3E03B-4396-F040-934A-24660824B7FE}" type="slidenum">
              <a:rPr lang="tr-TR" smtClean="0"/>
              <a:t>‹#›</a:t>
            </a:fld>
            <a:endParaRPr lang="tr-TR"/>
          </a:p>
        </p:txBody>
      </p:sp>
    </p:spTree>
    <p:extLst>
      <p:ext uri="{BB962C8B-B14F-4D97-AF65-F5344CB8AC3E}">
        <p14:creationId xmlns:p14="http://schemas.microsoft.com/office/powerpoint/2010/main" val="1864546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A7D3E03B-4396-F040-934A-24660824B7FE}" type="slidenum">
              <a:rPr lang="tr-TR" smtClean="0"/>
              <a:t>1</a:t>
            </a:fld>
            <a:endParaRPr lang="tr-TR"/>
          </a:p>
        </p:txBody>
      </p:sp>
    </p:spTree>
    <p:extLst>
      <p:ext uri="{BB962C8B-B14F-4D97-AF65-F5344CB8AC3E}">
        <p14:creationId xmlns:p14="http://schemas.microsoft.com/office/powerpoint/2010/main" val="113392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A7D3E03B-4396-F040-934A-24660824B7FE}" type="slidenum">
              <a:rPr lang="tr-TR" smtClean="0"/>
              <a:t>4</a:t>
            </a:fld>
            <a:endParaRPr lang="tr-TR"/>
          </a:p>
        </p:txBody>
      </p:sp>
    </p:spTree>
    <p:extLst>
      <p:ext uri="{BB962C8B-B14F-4D97-AF65-F5344CB8AC3E}">
        <p14:creationId xmlns:p14="http://schemas.microsoft.com/office/powerpoint/2010/main" val="159230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C42A9C4-E9E0-144C-94EB-D87A0E3D2E4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F7F03F2E-E8FB-444B-B279-2EE65176A551}"/>
              </a:ext>
            </a:extLst>
          </p:cNvPr>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tr-TR"/>
              <a:t>Asıl alt başlık stilini düzenlemek için tıklayın</a:t>
            </a:r>
          </a:p>
        </p:txBody>
      </p:sp>
      <p:sp>
        <p:nvSpPr>
          <p:cNvPr id="4" name="Ver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D5AC001-DE5F-D146-AB48-A24CEC3BA3A7}"/>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5" name="Alt Bilg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BEFC020-6162-1247-AE75-3ACBDA827A3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019296C-70B3-734F-B5E6-B442520524EF}"/>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134114706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2101C89-090F-1F44-99C5-4B5847752E04}"/>
              </a:ext>
            </a:extLst>
          </p:cNvPr>
          <p:cNvSpPr>
            <a:spLocks noGrp="1"/>
          </p:cNvSpPr>
          <p:nvPr>
            <p:ph type="title"/>
            <p:custDataLst>
              <p:tags r:id="rId1"/>
            </p:custDataLst>
          </p:nvPr>
        </p:nvSpPr>
        <p:spPr/>
        <p:txBody>
          <a:bodyPr/>
          <a:lstStyle/>
          <a:p>
            <a:r>
              <a:rPr lang="tr-TR"/>
              <a:t>Asıl başlık stilini düzenlemek için tıklayın</a:t>
            </a: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F288BFE6-2A45-A648-A694-FFDABD12613A}"/>
              </a:ext>
            </a:extLst>
          </p:cNvPr>
          <p:cNvSpPr>
            <a:spLocks noGrp="1"/>
          </p:cNvSpPr>
          <p:nvPr>
            <p:ph idx="1"/>
            <p:custDataLst>
              <p:tags r:id="rId2"/>
            </p:custDataLst>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6A6BC1A-311B-704E-AC63-8D143EDC64DF}"/>
              </a:ext>
            </a:extLst>
          </p:cNvPr>
          <p:cNvSpPr>
            <a:spLocks noGrp="1"/>
          </p:cNvSpPr>
          <p:nvPr>
            <p:ph type="dt" sz="half" idx="10"/>
            <p:custDataLst>
              <p:tags r:id="rId3"/>
            </p:custDataLst>
          </p:nvPr>
        </p:nvSpPr>
        <p:spPr/>
        <p:txBody>
          <a:bodyPr/>
          <a:lstStyle/>
          <a:p>
            <a:fld id="{391C0D78-CBB9-8641-B664-BA7833CE614B}" type="datetimeFigureOut">
              <a:rPr lang="tr-TR" smtClean="0"/>
              <a:t>24.06.2020</a:t>
            </a:fld>
            <a:endParaRPr lang="tr-TR"/>
          </a:p>
        </p:txBody>
      </p:sp>
      <p:sp>
        <p:nvSpPr>
          <p:cNvPr id="5" name="Alt Bilg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F6D8C83-8EB9-154D-8D18-B4AF3E7084E1}"/>
              </a:ext>
            </a:extLst>
          </p:cNvPr>
          <p:cNvSpPr>
            <a:spLocks noGrp="1"/>
          </p:cNvSpPr>
          <p:nvPr>
            <p:ph type="ftr" sz="quarter" idx="11"/>
            <p:custDataLst>
              <p:tags r:id="rId4"/>
            </p:custDataLst>
          </p:nvPr>
        </p:nvSpPr>
        <p:spPr/>
        <p:txBody>
          <a:bodyPr/>
          <a:lstStyle/>
          <a:p>
            <a:endParaRPr lang="tr-TR"/>
          </a:p>
        </p:txBody>
      </p:sp>
      <p:sp>
        <p:nvSpPr>
          <p:cNvPr id="6" name="Slayt Numarası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4615DBE-BF6C-444D-9DC9-70804CFC2EF3}"/>
              </a:ext>
            </a:extLst>
          </p:cNvPr>
          <p:cNvSpPr>
            <a:spLocks noGrp="1"/>
          </p:cNvSpPr>
          <p:nvPr>
            <p:ph type="sldNum" sz="quarter" idx="12"/>
            <p:custDataLst>
              <p:tags r:id="rId5"/>
            </p:custDataLst>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1982764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74BDADF-4F8F-5440-975F-B128FBB4AA62}"/>
              </a:ext>
            </a:extLst>
          </p:cNvPr>
          <p:cNvSpPr>
            <a:spLocks noGrp="1"/>
          </p:cNvSpPr>
          <p:nvPr>
            <p:ph type="title"/>
          </p:nvPr>
        </p:nvSpPr>
        <p:spPr>
          <a:xfrm>
            <a:off x="831851" y="1709744"/>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C0E5369-3AAE-DC49-AA84-5B8FC6881EFD}"/>
              </a:ext>
            </a:extLst>
          </p:cNvPr>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2F775EC-E400-A74C-BB02-CA2BBF262D9B}"/>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5" name="Alt Bilg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8FBAF36-DB3E-0F40-9C6C-341352E8AF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388E202-5A8F-9247-A3F8-A349DD890403}"/>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36530027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A5BF81E-A982-6F46-BB99-002E1290B45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D6830A4-85FE-CF49-9520-B8ED5D34FE28}"/>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9A2F0E0-260A-8748-954C-3865CCB458B1}"/>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A0A5786-F3B1-1044-93B1-02A56E0F8F72}"/>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6" name="Alt Bilgi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E938B5B-36A4-9941-93A0-9008FBC2893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FE78F13-92D1-7B4F-A132-7EE98669D423}"/>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4281552143"/>
      </p:ext>
    </p:extLst>
  </p:cSld>
  <p:clrMapOvr>
    <a:masterClrMapping/>
  </p:clrMapOvr>
  <p:transition/>
  <p:extLst mod="1">
    <p:ext uri="{DCECCB84-F9BA-43D5-87BE-67443E8EF086}">
      <p15:sldGuideLst xmlns="" xmlns:p14="http://schemas.microsoft.com/office/powerpoint/2010/main" xmlns:a14="http://schemas.microsoft.com/office/drawing/2010/main" xmlns:p159="http://schemas.microsoft.com/office/powerpoint/2015/09/main"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AEDEF85-B58F-0940-A22D-9DA8253943BB}"/>
              </a:ext>
            </a:extLst>
          </p:cNvPr>
          <p:cNvSpPr>
            <a:spLocks noGrp="1"/>
          </p:cNvSpPr>
          <p:nvPr>
            <p:ph type="title"/>
          </p:nvPr>
        </p:nvSpPr>
        <p:spPr>
          <a:xfrm>
            <a:off x="839788" y="365129"/>
            <a:ext cx="10515600" cy="1325563"/>
          </a:xfrm>
        </p:spPr>
        <p:txBody>
          <a:bodyPr/>
          <a:lstStyle/>
          <a:p>
            <a:r>
              <a:rPr lang="tr-TR"/>
              <a:t>Asıl başlık stilini düzenlemek için tıklayın</a:t>
            </a:r>
          </a:p>
        </p:txBody>
      </p:sp>
      <p:sp>
        <p:nvSpPr>
          <p:cNvPr id="3" name="Metin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216F8E1-8C69-BC4D-8DDF-7AAD4D22DDE2}"/>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6435DFB-973B-8443-A916-F959A9DD2B72}"/>
              </a:ext>
            </a:extLst>
          </p:cNvPr>
          <p:cNvSpPr>
            <a:spLocks noGrp="1"/>
          </p:cNvSpPr>
          <p:nvPr>
            <p:ph sz="half" idx="2"/>
          </p:nvPr>
        </p:nvSpPr>
        <p:spPr>
          <a:xfrm>
            <a:off x="839789"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70EE86B-B42A-314F-9132-ABBF04F20279}"/>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B7ED894-DCD5-2F44-96C8-048D31A25C3A}"/>
              </a:ext>
            </a:extLst>
          </p:cNvPr>
          <p:cNvSpPr>
            <a:spLocks noGrp="1"/>
          </p:cNvSpPr>
          <p:nvPr>
            <p:ph sz="quarter" idx="4"/>
          </p:nvPr>
        </p:nvSpPr>
        <p:spPr>
          <a:xfrm>
            <a:off x="6172203"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938A6BFA-7B76-3540-85EF-B1C4FA1DC61B}"/>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8" name="Alt Bilgi Yer Tutucusu 7">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A9D5F59-8479-CE48-A290-33403872EFB6}"/>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FC78FD3-800C-C244-91DE-7B243277FDA5}"/>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3513031271"/>
      </p:ext>
    </p:extLst>
  </p:cSld>
  <p:clrMapOvr>
    <a:masterClrMapping/>
  </p:clrMapOvr>
  <p:transition/>
  <p:extLst mod="1">
    <p:ext uri="{DCECCB84-F9BA-43D5-87BE-67443E8EF086}">
      <p15:sldGuideLst xmlns="" xmlns:p14="http://schemas.microsoft.com/office/powerpoint/2010/main" xmlns:a14="http://schemas.microsoft.com/office/drawing/2010/main" xmlns:p159="http://schemas.microsoft.com/office/powerpoint/2015/09/main"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BC45CFC-6AB1-2A4E-A28F-D9E10BFED79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2FC3DDB-1F27-A94E-80D7-3042D40BFDDC}"/>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4" name="Alt Bilg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FEB9E906-B6F2-554B-9B7B-6D73F4AE954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52DE976-F3C7-0D47-839A-0D7C67124C45}"/>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266373470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E1580DD-BECD-DE4D-BBCD-E0B2DEC7545C}"/>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3" name="Alt Bilgi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ECFA06C-5114-CA41-BB2C-B29B005F072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75BDB65A-8782-854E-A86E-A537AAB9E909}"/>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350193312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8158DE7-603C-EC47-8EE3-82CD6A6ADC2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9D192C1-88C8-B547-B79E-07DAE020DD6F}"/>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9351485-537A-EC43-A7FE-92A912B99136}"/>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F7A7E4E-60F2-1948-9C87-B1A8E8C715B9}"/>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6" name="Alt Bilgi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646E380-5567-3042-A6EA-6AA37778BA4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F3BEEE1D-BB3D-5547-812B-28EFEEA2E51C}"/>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327862041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B7A00CC-42A1-304B-B451-B7B728761BD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8D74993-E82A-1F4D-BD32-52A727063224}"/>
              </a:ext>
            </a:extLst>
          </p:cNvPr>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tr-TR"/>
          </a:p>
        </p:txBody>
      </p:sp>
      <p:sp>
        <p:nvSpPr>
          <p:cNvPr id="4" name="Metin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9F689273-485F-ED47-92B0-233F8E63EFD3}"/>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89D8681-6C9C-634C-A193-EC83A7AF056F}"/>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6" name="Alt Bilgi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34FD736-3005-0749-B32C-D1F333099D0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5F31ECF-CA83-DD46-B419-097031AE9385}"/>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380478576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5C92545-F65A-A54B-86D9-D3F6A64A7AD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8B8E16C5-39E3-1344-8831-336A910ACFB2}"/>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094BB16-6903-914C-80AE-C0BEA8FEDDEB}"/>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5" name="Alt Bilg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9FEA661-5608-CF44-A546-84FA5325FBD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A205340-BB1C-544C-9D82-EEBF023C08BD}"/>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20012472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FD8A3D4-A78A-294D-AD7F-549F56516D96}"/>
              </a:ext>
            </a:extLst>
          </p:cNvPr>
          <p:cNvSpPr>
            <a:spLocks noGrp="1"/>
          </p:cNvSpPr>
          <p:nvPr>
            <p:ph type="title" orient="vert"/>
          </p:nvPr>
        </p:nvSpPr>
        <p:spPr>
          <a:xfrm>
            <a:off x="8724902"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62F1EFE-692C-724E-A538-17723FC91C96}"/>
              </a:ext>
            </a:extLst>
          </p:cNvPr>
          <p:cNvSpPr>
            <a:spLocks noGrp="1"/>
          </p:cNvSpPr>
          <p:nvPr>
            <p:ph type="body" orient="vert" idx="1"/>
          </p:nvPr>
        </p:nvSpPr>
        <p:spPr>
          <a:xfrm>
            <a:off x="838203"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BE1C3A9-3B98-2F4D-8A72-B536691753CA}"/>
              </a:ext>
            </a:extLst>
          </p:cNvPr>
          <p:cNvSpPr>
            <a:spLocks noGrp="1"/>
          </p:cNvSpPr>
          <p:nvPr>
            <p:ph type="dt" sz="half" idx="10"/>
          </p:nvPr>
        </p:nvSpPr>
        <p:spPr/>
        <p:txBody>
          <a:bodyPr/>
          <a:lstStyle/>
          <a:p>
            <a:fld id="{391C0D78-CBB9-8641-B664-BA7833CE614B}" type="datetimeFigureOut">
              <a:rPr lang="tr-TR" smtClean="0"/>
              <a:t>24.06.2020</a:t>
            </a:fld>
            <a:endParaRPr lang="tr-TR"/>
          </a:p>
        </p:txBody>
      </p:sp>
      <p:sp>
        <p:nvSpPr>
          <p:cNvPr id="5" name="Alt Bilg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E9A8F11-B901-C040-A9F4-3048C316A10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48D44C0-0981-964A-AB13-2E49BF939AA0}"/>
              </a:ext>
            </a:extLst>
          </p:cNvPr>
          <p:cNvSpPr>
            <a:spLocks noGrp="1"/>
          </p:cNvSpPr>
          <p:nvPr>
            <p:ph type="sldNum" sz="quarter" idx="12"/>
          </p:nvPr>
        </p:nvSpPr>
        <p:spPr/>
        <p:txBody>
          <a:bodyPr/>
          <a:lstStyle/>
          <a:p>
            <a:fld id="{FE32C5A8-63B1-2A48-82C4-62AE275B8604}" type="slidenum">
              <a:rPr lang="tr-TR" smtClean="0"/>
              <a:t>‹#›</a:t>
            </a:fld>
            <a:endParaRPr lang="tr-TR"/>
          </a:p>
        </p:txBody>
      </p:sp>
    </p:spTree>
    <p:extLst>
      <p:ext uri="{BB962C8B-B14F-4D97-AF65-F5344CB8AC3E}">
        <p14:creationId xmlns:p14="http://schemas.microsoft.com/office/powerpoint/2010/main" val="97466867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ölüm Üstbilgisi">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27765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aşlık Slaydı">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91C0D78-CBB9-8641-B664-BA7833CE614B}" type="datetimeFigureOut">
              <a:rPr lang="tr-TR" smtClean="0"/>
              <a:t>24.06.2020</a:t>
            </a:fld>
            <a:endParaRPr lang="tr-TR"/>
          </a:p>
        </p:txBody>
      </p:sp>
      <p:sp>
        <p:nvSpPr>
          <p:cNvPr id="6" name="Slide Number Placeholder 5"/>
          <p:cNvSpPr>
            <a:spLocks noGrp="1"/>
          </p:cNvSpPr>
          <p:nvPr>
            <p:ph type="sldNum" sz="quarter" idx="12"/>
          </p:nvPr>
        </p:nvSpPr>
        <p:spPr/>
        <p:txBody>
          <a:bodyPr/>
          <a:lstStyle/>
          <a:p>
            <a:fld id="{FE32C5A8-63B1-2A48-82C4-62AE275B8604}" type="slidenum">
              <a:rPr lang="tr-TR" smtClean="0"/>
              <a:t>‹#›</a:t>
            </a:fld>
            <a:endParaRPr lang="tr-TR"/>
          </a:p>
        </p:txBody>
      </p:sp>
      <p:cxnSp>
        <p:nvCxnSpPr>
          <p:cNvPr id="16" name="Straight Connector 15"/>
          <p:cNvCxnSpPr/>
          <p:nvPr/>
        </p:nvCxnSpPr>
        <p:spPr>
          <a:xfrm flipH="1">
            <a:off x="8228012" y="8467"/>
            <a:ext cx="3810000" cy="3810000"/>
          </a:xfrm>
          <a:prstGeom prst="line">
            <a:avLst/>
          </a:prstGeom>
          <a:ln w="12700">
            <a:no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4" y="91551"/>
            <a:ext cx="6080655" cy="6080655"/>
          </a:xfrm>
          <a:prstGeom prst="line">
            <a:avLst/>
          </a:prstGeom>
          <a:ln w="12700">
            <a:no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no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6108172" y="725492"/>
            <a:ext cx="4852989" cy="4852989"/>
          </a:xfrm>
          <a:prstGeom prst="line">
            <a:avLst/>
          </a:prstGeom>
          <a:ln w="31750">
            <a:no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30" y="609607"/>
            <a:ext cx="4343399" cy="4343399"/>
          </a:xfrm>
          <a:prstGeom prst="line">
            <a:avLst/>
          </a:prstGeom>
          <a:ln w="31750">
            <a:no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aşlık Slaydı">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91C0D78-CBB9-8641-B664-BA7833CE614B}" type="datetimeFigureOut">
              <a:rPr lang="tr-TR" smtClean="0"/>
              <a:t>24.06.2020</a:t>
            </a:fld>
            <a:endParaRPr lang="tr-TR"/>
          </a:p>
        </p:txBody>
      </p:sp>
      <p:sp>
        <p:nvSpPr>
          <p:cNvPr id="6" name="Slide Number Placeholder 5"/>
          <p:cNvSpPr>
            <a:spLocks noGrp="1"/>
          </p:cNvSpPr>
          <p:nvPr>
            <p:ph type="sldNum" sz="quarter" idx="12"/>
          </p:nvPr>
        </p:nvSpPr>
        <p:spPr/>
        <p:txBody>
          <a:bodyPr/>
          <a:lstStyle/>
          <a:p>
            <a:fld id="{FE32C5A8-63B1-2A48-82C4-62AE275B8604}" type="slidenum">
              <a:rPr lang="tr-TR" smtClean="0"/>
              <a:t>‹#›</a:t>
            </a:fld>
            <a:endParaRPr lang="tr-T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4.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tags" Target="../tags/tag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tretch>
            <a:fillRect/>
          </a:stretch>
        </a:blip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F5DE7B33-18BF-AD48-8242-14F5B3A6963F}"/>
              </a:ext>
            </a:extLst>
          </p:cNvPr>
          <p:cNvSpPr>
            <a:spLocks noGrp="1"/>
          </p:cNvSpPr>
          <p:nvPr>
            <p:ph type="title"/>
            <p:custDataLst>
              <p:tags r:id="rId16"/>
            </p:custDataLst>
          </p:nvPr>
        </p:nvSpPr>
        <p:spPr>
          <a:xfrm>
            <a:off x="838200" y="365129"/>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645A08B-F59F-3E47-BF51-14F1474D25E4}"/>
              </a:ext>
            </a:extLst>
          </p:cNvPr>
          <p:cNvSpPr>
            <a:spLocks noGrp="1"/>
          </p:cNvSpPr>
          <p:nvPr>
            <p:ph type="body" idx="1"/>
            <p:custDataLst>
              <p:tags r:id="rId17"/>
            </p:custDataLst>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2A72872-4E4E-954C-B881-EA4EC81DADAA}"/>
              </a:ext>
            </a:extLst>
          </p:cNvPr>
          <p:cNvSpPr>
            <a:spLocks noGrp="1"/>
          </p:cNvSpPr>
          <p:nvPr>
            <p:ph type="dt" sz="half" idx="2"/>
            <p:custDataLst>
              <p:tags r:id="rId18"/>
            </p:custDataLst>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1C0D78-CBB9-8641-B664-BA7833CE614B}" type="datetimeFigureOut">
              <a:rPr lang="tr-TR" smtClean="0"/>
              <a:t>24.06.2020</a:t>
            </a:fld>
            <a:endParaRPr lang="tr-TR"/>
          </a:p>
        </p:txBody>
      </p:sp>
      <p:sp>
        <p:nvSpPr>
          <p:cNvPr id="5" name="Alt Bilgi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80ED280-3B11-EF41-9FDC-D42D899B6338}"/>
              </a:ext>
            </a:extLst>
          </p:cNvPr>
          <p:cNvSpPr>
            <a:spLocks noGrp="1"/>
          </p:cNvSpPr>
          <p:nvPr>
            <p:ph type="ftr" sz="quarter" idx="3"/>
            <p:custDataLst>
              <p:tags r:id="rId19"/>
            </p:custDataLst>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B30C5E0-3B13-C748-9D63-7CFD537E0DB1}"/>
              </a:ext>
            </a:extLst>
          </p:cNvPr>
          <p:cNvSpPr>
            <a:spLocks noGrp="1"/>
          </p:cNvSpPr>
          <p:nvPr>
            <p:ph type="sldNum" sz="quarter" idx="4"/>
            <p:custDataLst>
              <p:tags r:id="rId20"/>
            </p:custDataLst>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2C5A8-63B1-2A48-82C4-62AE275B8604}" type="slidenum">
              <a:rPr lang="tr-TR" smtClean="0"/>
              <a:t>‹#›</a:t>
            </a:fld>
            <a:endParaRPr lang="tr-TR"/>
          </a:p>
        </p:txBody>
      </p:sp>
    </p:spTree>
    <p:extLst>
      <p:ext uri="{BB962C8B-B14F-4D97-AF65-F5344CB8AC3E}">
        <p14:creationId xmlns:p14="http://schemas.microsoft.com/office/powerpoint/2010/main" val="1625060419"/>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07" r:id="rId13"/>
    <p:sldLayoutId id="2147483908" r:id="rId14"/>
  </p:sldLayoutIdLst>
  <p:transition/>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4="http://schemas.microsoft.com/office/powerpoint/2010/main" xmlns:a14="http://schemas.microsoft.com/office/drawing/2010/main" xmlns:p159="http://schemas.microsoft.com/office/powerpoint/2015/09/main"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4.xml"/><Relationship Id="rId7" Type="http://schemas.openxmlformats.org/officeDocument/2006/relationships/notesSlide" Target="../notesSlides/notesSlide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12.xml"/><Relationship Id="rId5" Type="http://schemas.openxmlformats.org/officeDocument/2006/relationships/tags" Target="../tags/tag16.xml"/><Relationship Id="rId4" Type="http://schemas.openxmlformats.org/officeDocument/2006/relationships/tags" Target="../tags/tag15.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5.xml"/><Relationship Id="rId7"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image" Target="../media/image5.jpeg"/><Relationship Id="rId4" Type="http://schemas.openxmlformats.org/officeDocument/2006/relationships/tags" Target="../tags/tag26.xml"/><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6.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s>
</file>

<file path=ppt/slides/_rels/slide6.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Layout" Target="../slideLayouts/slideLayout2.xml"/><Relationship Id="rId4" Type="http://schemas.openxmlformats.org/officeDocument/2006/relationships/tags" Target="../tags/tag40.xml"/></Relationships>
</file>

<file path=ppt/slides/_rels/slide8.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slideLayout" Target="../slideLayouts/slideLayout2.xml"/><Relationship Id="rId4" Type="http://schemas.openxmlformats.org/officeDocument/2006/relationships/tags" Target="../tags/tag4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s>
</file>

<file path=ppt/slides/_rels/slide10.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Layout" Target="../slideLayouts/slideLayout2.xml"/><Relationship Id="rId4" Type="http://schemas.openxmlformats.org/officeDocument/2006/relationships/tags" Target="../tags/tag56.xml"/></Relationships>
</file>

<file path=ppt/slides/_rels/slide13.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Layout" Target="../slideLayouts/slideLayout2.xml"/><Relationship Id="rId4" Type="http://schemas.openxmlformats.org/officeDocument/2006/relationships/tags" Target="../tags/tag69.xml"/></Relationships>
</file>

<file path=ppt/slides/_rels/slide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72.xml"/><Relationship Id="rId7"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image" Target="../media/image10.jpeg"/><Relationship Id="rId5" Type="http://schemas.openxmlformats.org/officeDocument/2006/relationships/tags" Target="../tags/tag74.xml"/><Relationship Id="rId10" Type="http://schemas.openxmlformats.org/officeDocument/2006/relationships/image" Target="../media/image9.jpeg"/><Relationship Id="rId4" Type="http://schemas.openxmlformats.org/officeDocument/2006/relationships/tags" Target="../tags/tag73.xml"/><Relationship Id="rId9"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11.png"/><Relationship Id="rId5" Type="http://schemas.openxmlformats.org/officeDocument/2006/relationships/slideLayout" Target="../slideLayouts/slideLayout2.xml"/><Relationship Id="rId4" Type="http://schemas.openxmlformats.org/officeDocument/2006/relationships/tags" Target="../tags/tag79.xml"/></Relationships>
</file>

<file path=ppt/slides/_rels/slide19.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85.xml"/><Relationship Id="rId7"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5" Type="http://schemas.openxmlformats.org/officeDocument/2006/relationships/tags" Target="../tags/tag87.xml"/><Relationship Id="rId10" Type="http://schemas.openxmlformats.org/officeDocument/2006/relationships/hyperlink" Target="http://cbs.cevresaglik.gov.tr/cevresaglik/giris.aspx?yuzme=true" TargetMode="External"/><Relationship Id="rId4" Type="http://schemas.openxmlformats.org/officeDocument/2006/relationships/tags" Target="../tags/tag86.xml"/><Relationship Id="rId9"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tags" Target="../tags/tag91.xml"/><Relationship Id="rId7" Type="http://schemas.openxmlformats.org/officeDocument/2006/relationships/diagramData" Target="../diagrams/data1.xml"/><Relationship Id="rId12" Type="http://schemas.openxmlformats.org/officeDocument/2006/relationships/image" Target="../media/image1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2.xml"/><Relationship Id="rId11" Type="http://schemas.microsoft.com/office/2007/relationships/diagramDrawing" Target="../diagrams/drawing1.xml"/><Relationship Id="rId5" Type="http://schemas.openxmlformats.org/officeDocument/2006/relationships/tags" Target="../tags/tag93.xml"/><Relationship Id="rId10" Type="http://schemas.openxmlformats.org/officeDocument/2006/relationships/diagramColors" Target="../diagrams/colors1.xml"/><Relationship Id="rId4" Type="http://schemas.openxmlformats.org/officeDocument/2006/relationships/tags" Target="../tags/tag92.xml"/><Relationship Id="rId9"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image" Target="../media/image14.jpe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Layout" Target="../slideLayouts/slideLayout2.xml"/><Relationship Id="rId5" Type="http://schemas.openxmlformats.org/officeDocument/2006/relationships/tags" Target="../tags/tag98.xml"/><Relationship Id="rId4" Type="http://schemas.openxmlformats.org/officeDocument/2006/relationships/tags" Target="../tags/tag97.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tags" Target="../tags/tag101.xml"/><Relationship Id="rId7" Type="http://schemas.openxmlformats.org/officeDocument/2006/relationships/diagramData" Target="../diagrams/data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15.jpeg"/><Relationship Id="rId11" Type="http://schemas.microsoft.com/office/2007/relationships/diagramDrawing" Target="../diagrams/drawing2.xml"/><Relationship Id="rId5" Type="http://schemas.openxmlformats.org/officeDocument/2006/relationships/slideLayout" Target="../slideLayouts/slideLayout2.xml"/><Relationship Id="rId10" Type="http://schemas.openxmlformats.org/officeDocument/2006/relationships/diagramColors" Target="../diagrams/colors2.xml"/><Relationship Id="rId4" Type="http://schemas.openxmlformats.org/officeDocument/2006/relationships/tags" Target="../tags/tag102.xml"/><Relationship Id="rId9"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tags" Target="../tags/tag105.xml"/><Relationship Id="rId7" Type="http://schemas.openxmlformats.org/officeDocument/2006/relationships/hyperlink" Target="https://covid19bilgi.saglik.gov.tr/tr/salgin-yonetimi-ve-calisma-rehberi.html" TargetMode="Externa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tags" Target="../tags/tag106.xml"/></Relationships>
</file>

<file path=ppt/slides/_rels/slide25.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15.xml"/><Relationship Id="rId1" Type="http://schemas.openxmlformats.org/officeDocument/2006/relationships/tags" Target="../tags/tag114.xml"/><Relationship Id="rId5" Type="http://schemas.openxmlformats.org/officeDocument/2006/relationships/image" Target="../media/image16.e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8EF1E1F1-0C87-490B-AEF1-2BA765194D86}"/>
              </a:ext>
            </a:extLst>
          </p:cNvPr>
          <p:cNvSpPr txBox="1"/>
          <p:nvPr>
            <p:custDataLst>
              <p:tags r:id="rId2"/>
            </p:custDataLst>
          </p:nvPr>
        </p:nvSpPr>
        <p:spPr>
          <a:xfrm>
            <a:off x="2546877" y="4221088"/>
            <a:ext cx="7098251" cy="57606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tr-TR" sz="3600" b="1">
                <a:solidFill>
                  <a:srgbClr val="E10D16"/>
                </a:solidFill>
              </a:rPr>
              <a:t>ÇEVRE SAĞLIĞI DAİRESİ BAŞKANLIĞI</a:t>
            </a:r>
          </a:p>
        </p:txBody>
      </p:sp>
      <p:pic>
        <p:nvPicPr>
          <p:cNvPr id="6" name="Resim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728BFC9C-C79D-4D8E-B78E-D1D6A9A28C81}"/>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740409" y="458272"/>
            <a:ext cx="4711187" cy="3275528"/>
          </a:xfrm>
          <a:prstGeom prst="rect">
            <a:avLst/>
          </a:prstGeom>
        </p:spPr>
      </p:pic>
      <p:sp>
        <p:nvSpPr>
          <p:cNvPr id="7" name="Title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834E0DC-AF9A-4645-B5AF-8308F86FD2C6}"/>
              </a:ext>
            </a:extLst>
          </p:cNvPr>
          <p:cNvSpPr txBox="1"/>
          <p:nvPr>
            <p:custDataLst>
              <p:tags r:id="rId4"/>
            </p:custDataLst>
          </p:nvPr>
        </p:nvSpPr>
        <p:spPr>
          <a:xfrm>
            <a:off x="5480924" y="5949282"/>
            <a:ext cx="1230161" cy="31144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tr-TR" sz="1600" b="1" smtClean="0">
                <a:solidFill>
                  <a:srgbClr val="E10D16"/>
                </a:solidFill>
              </a:rPr>
              <a:t>17.06.2020</a:t>
            </a:r>
            <a:endParaRPr lang="tr-TR" sz="1600" b="1">
              <a:solidFill>
                <a:srgbClr val="E10D16"/>
              </a:solidFill>
            </a:endParaRPr>
          </a:p>
        </p:txBody>
      </p:sp>
      <p:sp>
        <p:nvSpPr>
          <p:cNvPr id="8" name="Title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AC95626-2BB4-46D3-A9AA-ED2BFE75F070}"/>
              </a:ext>
            </a:extLst>
          </p:cNvPr>
          <p:cNvSpPr txBox="1"/>
          <p:nvPr>
            <p:custDataLst>
              <p:tags r:id="rId5"/>
            </p:custDataLst>
          </p:nvPr>
        </p:nvSpPr>
        <p:spPr>
          <a:xfrm>
            <a:off x="2546875" y="4797152"/>
            <a:ext cx="7098251" cy="57606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tr-TR" sz="3600" b="1" smtClean="0">
                <a:solidFill>
                  <a:srgbClr val="E10D16"/>
                </a:solidFill>
              </a:rPr>
              <a:t>TÜRKİYE BELEDİYELER BİRLİĞİ</a:t>
            </a:r>
          </a:p>
          <a:p>
            <a:pPr>
              <a:defRPr/>
            </a:pPr>
            <a:r>
              <a:rPr lang="tr-TR" sz="3600" b="1" smtClean="0">
                <a:solidFill>
                  <a:srgbClr val="E10D16"/>
                </a:solidFill>
              </a:rPr>
              <a:t>SU GÜVENLİĞİ EĞİTİMİ</a:t>
            </a:r>
            <a:endParaRPr lang="tr-TR" sz="3600" b="1">
              <a:solidFill>
                <a:srgbClr val="E10D16"/>
              </a:solidFill>
            </a:endParaRPr>
          </a:p>
        </p:txBody>
      </p:sp>
    </p:spTree>
    <p:custDataLst>
      <p:tags r:id="rId1"/>
    </p:custDataLst>
    <p:extLst>
      <p:ext uri="{BB962C8B-B14F-4D97-AF65-F5344CB8AC3E}">
        <p14:creationId xmlns:p14="http://schemas.microsoft.com/office/powerpoint/2010/main" val="193615828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77459BF3-3A87-4DB5-9822-F641A45D905E}"/>
              </a:ext>
            </a:extLst>
          </p:cNvPr>
          <p:cNvSpPr>
            <a:spLocks noGrp="1"/>
          </p:cNvSpPr>
          <p:nvPr>
            <p:ph idx="1"/>
            <p:custDataLst>
              <p:tags r:id="rId2"/>
            </p:custDataLst>
          </p:nvPr>
        </p:nvSpPr>
        <p:spPr bwMode="auto">
          <a:xfrm>
            <a:off x="520263" y="2224003"/>
            <a:ext cx="10752082" cy="451485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lgn="just" fontAlgn="t">
              <a:spcBef>
                <a:spcPct val="0"/>
              </a:spcBef>
              <a:buNone/>
              <a:defRPr/>
            </a:pPr>
            <a:r>
              <a:rPr lang="tr-TR" altLang="tr-TR" sz="3200">
                <a:solidFill>
                  <a:srgbClr val="000000"/>
                </a:solidFill>
                <a:latin typeface="+mj-lt"/>
                <a:cs typeface="Times New Roman" panose="02020603050405020304" pitchFamily="18" charset="0"/>
              </a:rPr>
              <a:t>Suyun sağlıklı ve temiz olarak kabul edilebilmesi için Yönetmelikte belirtilen;</a:t>
            </a:r>
          </a:p>
          <a:p>
            <a:pPr marL="0" indent="0" algn="just" fontAlgn="t">
              <a:spcBef>
                <a:spcPct val="0"/>
              </a:spcBef>
              <a:spcAft>
                <a:spcPts val="600"/>
              </a:spcAft>
              <a:buClr>
                <a:srgbClr val="FF0000"/>
              </a:buClr>
              <a:buFont typeface="Wingdings" pitchFamily="2" charset="2"/>
              <a:buChar char="ü"/>
              <a:defRPr/>
            </a:pPr>
            <a:r>
              <a:rPr lang="tr-TR" altLang="tr-TR" sz="3200">
                <a:solidFill>
                  <a:srgbClr val="FF0000"/>
                </a:solidFill>
                <a:latin typeface="+mj-lt"/>
                <a:cs typeface="Times New Roman" panose="02020603050405020304" pitchFamily="18" charset="0"/>
              </a:rPr>
              <a:t>fiziksel, </a:t>
            </a:r>
          </a:p>
          <a:p>
            <a:pPr marL="0" indent="0" algn="just" fontAlgn="t">
              <a:spcBef>
                <a:spcPct val="0"/>
              </a:spcBef>
              <a:spcAft>
                <a:spcPts val="600"/>
              </a:spcAft>
              <a:buClr>
                <a:srgbClr val="FF0000"/>
              </a:buClr>
              <a:buFont typeface="Wingdings" pitchFamily="2" charset="2"/>
              <a:buChar char="ü"/>
              <a:defRPr/>
            </a:pPr>
            <a:r>
              <a:rPr lang="tr-TR" altLang="tr-TR" sz="3200">
                <a:solidFill>
                  <a:srgbClr val="FF0000"/>
                </a:solidFill>
                <a:latin typeface="+mj-lt"/>
                <a:cs typeface="Times New Roman" panose="02020603050405020304" pitchFamily="18" charset="0"/>
              </a:rPr>
              <a:t>kimyasal,</a:t>
            </a:r>
          </a:p>
          <a:p>
            <a:pPr marL="0" indent="0" algn="just" fontAlgn="t">
              <a:spcBef>
                <a:spcPct val="0"/>
              </a:spcBef>
              <a:spcAft>
                <a:spcPts val="600"/>
              </a:spcAft>
              <a:buClr>
                <a:srgbClr val="FF0000"/>
              </a:buClr>
              <a:buFont typeface="Wingdings" pitchFamily="2" charset="2"/>
              <a:buChar char="ü"/>
              <a:defRPr/>
            </a:pPr>
            <a:r>
              <a:rPr lang="tr-TR" altLang="tr-TR" sz="3200">
                <a:solidFill>
                  <a:srgbClr val="FF0000"/>
                </a:solidFill>
                <a:latin typeface="+mj-lt"/>
                <a:cs typeface="Times New Roman" panose="02020603050405020304" pitchFamily="18" charset="0"/>
              </a:rPr>
              <a:t>radyoaktivite</a:t>
            </a:r>
          </a:p>
          <a:p>
            <a:pPr marL="0" indent="0" algn="just" fontAlgn="t">
              <a:spcBef>
                <a:spcPct val="0"/>
              </a:spcBef>
              <a:spcAft>
                <a:spcPts val="600"/>
              </a:spcAft>
              <a:buClr>
                <a:srgbClr val="FF0000"/>
              </a:buClr>
              <a:buFont typeface="Wingdings" pitchFamily="2" charset="2"/>
              <a:buChar char="ü"/>
              <a:defRPr/>
            </a:pPr>
            <a:r>
              <a:rPr lang="tr-TR" altLang="tr-TR" sz="3200">
                <a:solidFill>
                  <a:srgbClr val="FF0000"/>
                </a:solidFill>
                <a:latin typeface="+mj-lt"/>
                <a:cs typeface="Times New Roman" panose="02020603050405020304" pitchFamily="18" charset="0"/>
              </a:rPr>
              <a:t>mikrobiyolojik </a:t>
            </a:r>
            <a:r>
              <a:rPr lang="tr-TR" altLang="tr-TR" sz="3200">
                <a:solidFill>
                  <a:srgbClr val="000000"/>
                </a:solidFill>
                <a:latin typeface="+mj-lt"/>
                <a:cs typeface="Times New Roman" panose="02020603050405020304" pitchFamily="18" charset="0"/>
              </a:rPr>
              <a:t>parametre değerlerini aşmaması veya</a:t>
            </a:r>
          </a:p>
          <a:p>
            <a:pPr marL="0" indent="0" algn="just" fontAlgn="t">
              <a:spcBef>
                <a:spcPct val="0"/>
              </a:spcBef>
              <a:spcAft>
                <a:spcPts val="600"/>
              </a:spcAft>
              <a:buClr>
                <a:srgbClr val="FF0000"/>
              </a:buClr>
              <a:buNone/>
              <a:defRPr/>
            </a:pPr>
            <a:r>
              <a:rPr lang="tr-TR" altLang="tr-TR" sz="3200">
                <a:solidFill>
                  <a:srgbClr val="000000"/>
                </a:solidFill>
                <a:latin typeface="+mj-lt"/>
                <a:cs typeface="Times New Roman" panose="02020603050405020304" pitchFamily="18" charset="0"/>
              </a:rPr>
              <a:t>suyun kalite standartlarının dışına çıkmaması ya da suların kirlenmemesi gerekmektedir.</a:t>
            </a:r>
          </a:p>
        </p:txBody>
      </p:sp>
      <p:sp>
        <p:nvSpPr>
          <p:cNvPr id="5" name="1 Başlık">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896DC76-C0B2-47CD-83A1-40A6373A36DD}"/>
              </a:ext>
            </a:extLst>
          </p:cNvPr>
          <p:cNvSpPr txBox="1"/>
          <p:nvPr>
            <p:custDataLst>
              <p:tags r:id="rId3"/>
            </p:custDataLst>
          </p:nvPr>
        </p:nvSpPr>
        <p:spPr bwMode="auto">
          <a:xfrm>
            <a:off x="1986455" y="1248893"/>
            <a:ext cx="489823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a:ea typeface="MS PGothic" pitchFamily="34" charset="-128"/>
              </a:defRPr>
            </a:lvl1pPr>
            <a:lvl2pPr marL="742950" indent="-28575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eaLnBrk="1" hangingPunct="1">
              <a:defRPr/>
            </a:pPr>
            <a:r>
              <a:rPr lang="tr-TR" altLang="tr-TR" sz="3200" b="1">
                <a:solidFill>
                  <a:srgbClr val="FF0000"/>
                </a:solidFill>
                <a:latin typeface="+mj-lt"/>
                <a:cs typeface="Times New Roman" panose="02020603050405020304" pitchFamily="18" charset="0"/>
              </a:rPr>
              <a:t>Sağlıklı ve temiz su</a:t>
            </a:r>
          </a:p>
        </p:txBody>
      </p:sp>
    </p:spTree>
    <p:custDataLst>
      <p:tags r:id="rId1"/>
    </p:custDataLst>
    <p:extLst>
      <p:ext uri="{BB962C8B-B14F-4D97-AF65-F5344CB8AC3E}">
        <p14:creationId xmlns:p14="http://schemas.microsoft.com/office/powerpoint/2010/main" val="78082152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05E4AE0-6EBC-40AE-83EA-33AC2F993561}"/>
              </a:ext>
            </a:extLst>
          </p:cNvPr>
          <p:cNvSpPr>
            <a:spLocks noChangeArrowheads="1"/>
          </p:cNvSpPr>
          <p:nvPr>
            <p:custDataLst>
              <p:tags r:id="rId2"/>
            </p:custDataLst>
          </p:nvPr>
        </p:nvSpPr>
        <p:spPr bwMode="auto">
          <a:xfrm>
            <a:off x="364435" y="1677022"/>
            <a:ext cx="11827565" cy="64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a:ea typeface="MS PGothic" pitchFamily="34" charset="-128"/>
              </a:defRPr>
            </a:lvl1pPr>
            <a:lvl2pPr>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a:lnSpc>
                <a:spcPct val="115000"/>
              </a:lnSpc>
              <a:spcBef>
                <a:spcPts val="600"/>
              </a:spcBef>
              <a:spcAft>
                <a:spcPts val="600"/>
              </a:spcAft>
              <a:buClr>
                <a:srgbClr val="FF0000"/>
              </a:buClr>
              <a:buSzPct val="70000"/>
              <a:buFont typeface="Wingdings" pitchFamily="2" charset="2"/>
              <a:buChar char="ü"/>
              <a:defRPr/>
            </a:pPr>
            <a:r>
              <a:rPr lang="tr-TR" altLang="tr-TR" sz="2400">
                <a:solidFill>
                  <a:srgbClr val="000000"/>
                </a:solidFill>
                <a:latin typeface="+mj-lt"/>
                <a:cs typeface="Times New Roman" panose="02020603050405020304" pitchFamily="18" charset="0"/>
              </a:rPr>
              <a:t> </a:t>
            </a:r>
            <a:r>
              <a:rPr lang="tr-TR" altLang="tr-TR" sz="3200">
                <a:solidFill>
                  <a:srgbClr val="000000"/>
                </a:solidFill>
                <a:latin typeface="+mj-lt"/>
                <a:cs typeface="Times New Roman" panose="02020603050405020304" pitchFamily="18" charset="0"/>
              </a:rPr>
              <a:t>2025 yılında dünya nüfusunun </a:t>
            </a:r>
            <a:r>
              <a:rPr lang="tr-TR" altLang="tr-TR" sz="3200">
                <a:solidFill>
                  <a:srgbClr val="FF0000"/>
                </a:solidFill>
                <a:latin typeface="+mj-lt"/>
                <a:cs typeface="Times New Roman" panose="02020603050405020304" pitchFamily="18" charset="0"/>
              </a:rPr>
              <a:t>yarısının</a:t>
            </a:r>
            <a:r>
              <a:rPr lang="tr-TR" altLang="tr-TR" sz="3200">
                <a:solidFill>
                  <a:srgbClr val="000000"/>
                </a:solidFill>
                <a:latin typeface="+mj-lt"/>
                <a:cs typeface="Times New Roman" panose="02020603050405020304" pitchFamily="18" charset="0"/>
              </a:rPr>
              <a:t> «su stresi» tehlikesi ile karşı karşıya kalacağı,</a:t>
            </a:r>
          </a:p>
          <a:p>
            <a:pPr eaLnBrk="1" hangingPunct="1">
              <a:spcBef>
                <a:spcPct val="20000"/>
              </a:spcBef>
              <a:spcAft>
                <a:spcPct val="30000"/>
              </a:spcAft>
              <a:buClr>
                <a:srgbClr val="FF0000"/>
              </a:buClr>
              <a:buFont typeface="Wingdings" pitchFamily="2" charset="2"/>
              <a:buChar char="ü"/>
              <a:defRPr/>
            </a:pPr>
            <a:r>
              <a:rPr lang="tr-TR" altLang="tr-TR" sz="3200">
                <a:solidFill>
                  <a:srgbClr val="000000"/>
                </a:solidFill>
                <a:latin typeface="+mj-lt"/>
                <a:cs typeface="Times New Roman" panose="02020603050405020304" pitchFamily="18" charset="0"/>
              </a:rPr>
              <a:t>Halen dünya nüfusunun 2,8 milyar kadarının </a:t>
            </a:r>
            <a:r>
              <a:rPr lang="tr-TR" altLang="tr-TR" sz="3200">
                <a:solidFill>
                  <a:srgbClr val="FF0000"/>
                </a:solidFill>
                <a:latin typeface="+mj-lt"/>
                <a:cs typeface="Times New Roman" panose="02020603050405020304" pitchFamily="18" charset="0"/>
              </a:rPr>
              <a:t>şehirlerde</a:t>
            </a:r>
            <a:r>
              <a:rPr lang="tr-TR" altLang="tr-TR" sz="3200">
                <a:solidFill>
                  <a:srgbClr val="000000"/>
                </a:solidFill>
                <a:latin typeface="+mj-lt"/>
                <a:cs typeface="Times New Roman" panose="02020603050405020304" pitchFamily="18" charset="0"/>
              </a:rPr>
              <a:t> yaşadığı</a:t>
            </a:r>
            <a:r>
              <a:rPr lang="tr-TR" altLang="tr-TR" sz="3200">
                <a:solidFill>
                  <a:srgbClr val="000000"/>
                </a:solidFill>
                <a:latin typeface="+mj-lt"/>
                <a:ea typeface="Calibri" pitchFamily="34" charset="0"/>
                <a:cs typeface="Times New Roman" panose="02020603050405020304" pitchFamily="18" charset="0"/>
              </a:rPr>
              <a:t>, bu nüfusun </a:t>
            </a:r>
            <a:r>
              <a:rPr lang="tr-TR" altLang="tr-TR" sz="3200">
                <a:solidFill>
                  <a:srgbClr val="FF0000"/>
                </a:solidFill>
                <a:latin typeface="+mj-lt"/>
                <a:ea typeface="Calibri" pitchFamily="34" charset="0"/>
                <a:cs typeface="Times New Roman" panose="02020603050405020304" pitchFamily="18" charset="0"/>
              </a:rPr>
              <a:t>2025'te</a:t>
            </a:r>
            <a:r>
              <a:rPr lang="tr-TR" altLang="tr-TR" sz="3200">
                <a:solidFill>
                  <a:srgbClr val="000000"/>
                </a:solidFill>
                <a:latin typeface="+mj-lt"/>
                <a:ea typeface="Calibri" pitchFamily="34" charset="0"/>
                <a:cs typeface="Times New Roman" panose="02020603050405020304" pitchFamily="18" charset="0"/>
              </a:rPr>
              <a:t> 4,5 milyara yükseleceği,</a:t>
            </a:r>
          </a:p>
          <a:p>
            <a:pPr eaLnBrk="1" hangingPunct="1">
              <a:spcBef>
                <a:spcPct val="20000"/>
              </a:spcBef>
              <a:spcAft>
                <a:spcPct val="30000"/>
              </a:spcAft>
              <a:buClr>
                <a:srgbClr val="FF0000"/>
              </a:buClr>
              <a:buFont typeface="Wingdings" pitchFamily="2" charset="2"/>
              <a:buChar char="ü"/>
              <a:defRPr/>
            </a:pPr>
            <a:r>
              <a:rPr lang="tr-TR" altLang="tr-TR" sz="3200">
                <a:solidFill>
                  <a:srgbClr val="000000"/>
                </a:solidFill>
                <a:latin typeface="+mj-lt"/>
                <a:cs typeface="Times New Roman" panose="02020603050405020304" pitchFamily="18" charset="0"/>
              </a:rPr>
              <a:t>2025 yılında dünya nüfusunun üçte biri </a:t>
            </a:r>
            <a:r>
              <a:rPr lang="tr-TR" altLang="tr-TR" sz="3200">
                <a:solidFill>
                  <a:srgbClr val="FF0000"/>
                </a:solidFill>
                <a:latin typeface="+mj-lt"/>
                <a:cs typeface="Times New Roman" panose="02020603050405020304" pitchFamily="18" charset="0"/>
              </a:rPr>
              <a:t>şiddetli</a:t>
            </a:r>
            <a:r>
              <a:rPr lang="tr-TR" altLang="tr-TR" sz="3200">
                <a:solidFill>
                  <a:srgbClr val="000000"/>
                </a:solidFill>
                <a:latin typeface="+mj-lt"/>
                <a:cs typeface="Times New Roman" panose="02020603050405020304" pitchFamily="18" charset="0"/>
              </a:rPr>
              <a:t> derecede </a:t>
            </a:r>
            <a:r>
              <a:rPr lang="tr-TR" altLang="tr-TR" sz="3200">
                <a:solidFill>
                  <a:srgbClr val="FF0000"/>
                </a:solidFill>
                <a:latin typeface="+mj-lt"/>
                <a:cs typeface="Times New Roman" panose="02020603050405020304" pitchFamily="18" charset="0"/>
              </a:rPr>
              <a:t>su sıkıntısı </a:t>
            </a:r>
            <a:r>
              <a:rPr lang="tr-TR" altLang="tr-TR" sz="3200">
                <a:solidFill>
                  <a:srgbClr val="000000"/>
                </a:solidFill>
                <a:latin typeface="+mj-lt"/>
                <a:cs typeface="Times New Roman" panose="02020603050405020304" pitchFamily="18" charset="0"/>
              </a:rPr>
              <a:t>çekeceği,</a:t>
            </a:r>
          </a:p>
          <a:p>
            <a:pPr eaLnBrk="1" hangingPunct="1">
              <a:spcBef>
                <a:spcPct val="20000"/>
              </a:spcBef>
              <a:spcAft>
                <a:spcPct val="30000"/>
              </a:spcAft>
              <a:buClr>
                <a:srgbClr val="FF0000"/>
              </a:buClr>
              <a:buFont typeface="Wingdings" pitchFamily="2" charset="2"/>
              <a:buChar char="ü"/>
              <a:defRPr/>
            </a:pPr>
            <a:r>
              <a:rPr lang="tr-TR" altLang="tr-TR" sz="3200">
                <a:solidFill>
                  <a:srgbClr val="000000"/>
                </a:solidFill>
                <a:latin typeface="+mj-lt"/>
                <a:cs typeface="Times New Roman" panose="02020603050405020304" pitchFamily="18" charset="0"/>
              </a:rPr>
              <a:t>Şehirlerde </a:t>
            </a:r>
            <a:r>
              <a:rPr lang="tr-TR" altLang="tr-TR" sz="3200">
                <a:solidFill>
                  <a:srgbClr val="FF0000"/>
                </a:solidFill>
                <a:latin typeface="+mj-lt"/>
                <a:cs typeface="Times New Roman" panose="02020603050405020304" pitchFamily="18" charset="0"/>
              </a:rPr>
              <a:t>temiz suya </a:t>
            </a:r>
            <a:r>
              <a:rPr lang="tr-TR" altLang="tr-TR" sz="3200">
                <a:solidFill>
                  <a:srgbClr val="000000"/>
                </a:solidFill>
                <a:latin typeface="+mj-lt"/>
                <a:cs typeface="Times New Roman" panose="02020603050405020304" pitchFamily="18" charset="0"/>
              </a:rPr>
              <a:t>daha fazla ihtiyaç duyulacağı ve ciddi su sorunlarını da beraberinde getireceği tahmin edilmektedir.</a:t>
            </a:r>
          </a:p>
          <a:p>
            <a:pPr>
              <a:lnSpc>
                <a:spcPct val="115000"/>
              </a:lnSpc>
              <a:spcBef>
                <a:spcPts val="600"/>
              </a:spcBef>
              <a:spcAft>
                <a:spcPts val="600"/>
              </a:spcAft>
              <a:buClr>
                <a:srgbClr val="FF0000"/>
              </a:buClr>
              <a:buSzPct val="70000"/>
              <a:defRPr/>
            </a:pPr>
            <a:endParaRPr lang="tr-TR" altLang="tr-TR" sz="2200">
              <a:solidFill>
                <a:srgbClr val="000000"/>
              </a:solidFill>
              <a:latin typeface="+mj-lt"/>
              <a:cs typeface="Times New Roman" panose="02020603050405020304" pitchFamily="18" charset="0"/>
            </a:endParaRPr>
          </a:p>
          <a:p>
            <a:pPr eaLnBrk="1" hangingPunct="1">
              <a:spcBef>
                <a:spcPct val="20000"/>
              </a:spcBef>
              <a:spcAft>
                <a:spcPct val="30000"/>
              </a:spcAft>
              <a:buClr>
                <a:srgbClr val="FF0000"/>
              </a:buClr>
              <a:defRPr/>
            </a:pPr>
            <a:endParaRPr lang="tr-TR" altLang="tr-TR" sz="2200">
              <a:solidFill>
                <a:srgbClr val="000000"/>
              </a:solidFill>
              <a:latin typeface="+mj-lt"/>
              <a:cs typeface="Times New Roman" panose="02020603050405020304" pitchFamily="18" charset="0"/>
            </a:endParaRPr>
          </a:p>
          <a:p>
            <a:pPr lvl="1">
              <a:lnSpc>
                <a:spcPct val="120000"/>
              </a:lnSpc>
              <a:spcAft>
                <a:spcPts val="1200"/>
              </a:spcAft>
              <a:buClr>
                <a:srgbClr val="FF0000"/>
              </a:buClr>
              <a:defRPr/>
            </a:pPr>
            <a:endParaRPr lang="tr-TR" altLang="tr-TR" sz="2200">
              <a:solidFill>
                <a:srgbClr val="000000"/>
              </a:solidFill>
              <a:latin typeface="+mj-lt"/>
              <a:cs typeface="Times New Roman" panose="02020603050405020304" pitchFamily="18" charset="0"/>
            </a:endParaRPr>
          </a:p>
        </p:txBody>
      </p:sp>
      <p:sp>
        <p:nvSpPr>
          <p:cNvPr id="5" name="1 Başlık">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CDB99C9-EEB5-444B-9824-7CE21B16D52B}"/>
              </a:ext>
            </a:extLst>
          </p:cNvPr>
          <p:cNvSpPr txBox="1"/>
          <p:nvPr>
            <p:custDataLst>
              <p:tags r:id="rId3"/>
            </p:custDataLst>
          </p:nvPr>
        </p:nvSpPr>
        <p:spPr bwMode="auto">
          <a:xfrm>
            <a:off x="1748688" y="1060247"/>
            <a:ext cx="3119437"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a:ea typeface="MS PGothic" pitchFamily="34" charset="-128"/>
              </a:defRPr>
            </a:lvl1pPr>
            <a:lvl2pPr marL="742950" indent="-28575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eaLnBrk="1" hangingPunct="1">
              <a:defRPr/>
            </a:pPr>
            <a:r>
              <a:rPr lang="tr-TR" altLang="tr-TR" sz="3200" b="1">
                <a:solidFill>
                  <a:srgbClr val="FF0000"/>
                </a:solidFill>
                <a:latin typeface="+mj-lt"/>
                <a:cs typeface="Times New Roman" panose="02020603050405020304" pitchFamily="18" charset="0"/>
              </a:rPr>
              <a:t>Neden önemli?</a:t>
            </a:r>
          </a:p>
        </p:txBody>
      </p:sp>
    </p:spTree>
    <p:custDataLst>
      <p:tags r:id="rId1"/>
    </p:custDataLst>
    <p:extLst>
      <p:ext uri="{BB962C8B-B14F-4D97-AF65-F5344CB8AC3E}">
        <p14:creationId xmlns:p14="http://schemas.microsoft.com/office/powerpoint/2010/main" val="283073989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B95A4C2-0957-4E7A-B10F-7A22232D2519}"/>
              </a:ext>
            </a:extLst>
          </p:cNvPr>
          <p:cNvSpPr/>
          <p:nvPr>
            <p:custDataLst>
              <p:tags r:id="rId2"/>
            </p:custDataLst>
          </p:nvPr>
        </p:nvSpPr>
        <p:spPr>
          <a:xfrm>
            <a:off x="858731" y="1274656"/>
            <a:ext cx="10915420" cy="3400931"/>
          </a:xfrm>
          <a:prstGeom prst="rect">
            <a:avLst/>
          </a:prstGeom>
        </p:spPr>
        <p:txBody>
          <a:bodyPr wrap="square">
            <a:spAutoFit/>
          </a:bodyPr>
          <a:lstStyle/>
          <a:p>
            <a:pPr>
              <a:spcAft>
                <a:spcPts val="600"/>
              </a:spcAft>
              <a:defRPr/>
            </a:pPr>
            <a:r>
              <a:rPr lang="tr-TR" sz="2000" b="1" u="sng" kern="0">
                <a:solidFill>
                  <a:srgbClr val="FF0000"/>
                </a:solidFill>
                <a:cs typeface="Times New Roman" panose="02020603050405020304" pitchFamily="18" charset="0"/>
              </a:rPr>
              <a:t>Dünya Kaynakları Enstitüsünün </a:t>
            </a:r>
            <a:r>
              <a:rPr lang="tr-TR" sz="2000" kern="0">
                <a:solidFill>
                  <a:sysClr val="windowText" lastClr="000000"/>
                </a:solidFill>
                <a:cs typeface="Times New Roman" panose="02020603050405020304" pitchFamily="18" charset="0"/>
              </a:rPr>
              <a:t>araştırmasına (Aqueduct) göre; </a:t>
            </a:r>
          </a:p>
          <a:p>
            <a:pPr marL="285750" indent="-285750">
              <a:spcAft>
                <a:spcPts val="600"/>
              </a:spcAft>
              <a:buClr>
                <a:srgbClr val="FF0000"/>
              </a:buClr>
              <a:buFont typeface="Wingdings" pitchFamily="2" charset="2"/>
              <a:buChar char="§"/>
              <a:defRPr/>
            </a:pPr>
            <a:r>
              <a:rPr lang="tr-TR" sz="2000" kern="0">
                <a:solidFill>
                  <a:sysClr val="windowText" lastClr="000000"/>
                </a:solidFill>
                <a:cs typeface="Times New Roman" panose="02020603050405020304" pitchFamily="18" charset="0"/>
              </a:rPr>
              <a:t>Küresel ısınma ve nüfus artışıyla beraber </a:t>
            </a:r>
            <a:r>
              <a:rPr lang="tr-TR" sz="2000" kern="0">
                <a:solidFill>
                  <a:srgbClr val="FF0000"/>
                </a:solidFill>
                <a:cs typeface="Times New Roman" panose="02020603050405020304" pitchFamily="18" charset="0"/>
              </a:rPr>
              <a:t>37 ülkenin  </a:t>
            </a:r>
            <a:r>
              <a:rPr lang="tr-TR" sz="2000" kern="0">
                <a:solidFill>
                  <a:sysClr val="windowText" lastClr="000000"/>
                </a:solidFill>
                <a:cs typeface="Times New Roman" panose="02020603050405020304" pitchFamily="18" charset="0"/>
              </a:rPr>
              <a:t>su sıkıntısı yaşayacağı ve bu ülkeler içinde </a:t>
            </a:r>
            <a:r>
              <a:rPr lang="tr-TR" sz="2000" kern="0">
                <a:solidFill>
                  <a:srgbClr val="FF0000"/>
                </a:solidFill>
                <a:cs typeface="Times New Roman" panose="02020603050405020304" pitchFamily="18" charset="0"/>
              </a:rPr>
              <a:t>Türkiye’nin</a:t>
            </a:r>
            <a:r>
              <a:rPr lang="tr-TR" sz="2000" kern="0">
                <a:solidFill>
                  <a:sysClr val="windowText" lastClr="000000"/>
                </a:solidFill>
                <a:cs typeface="Times New Roman" panose="02020603050405020304" pitchFamily="18" charset="0"/>
              </a:rPr>
              <a:t> de bulunduğu belirtilmekte.</a:t>
            </a:r>
          </a:p>
          <a:p>
            <a:pPr marL="285750" indent="-285750">
              <a:spcAft>
                <a:spcPts val="600"/>
              </a:spcAft>
              <a:buClr>
                <a:srgbClr val="FF0000"/>
              </a:buClr>
              <a:buFont typeface="Wingdings" pitchFamily="2" charset="2"/>
              <a:buChar char="§"/>
              <a:defRPr/>
            </a:pPr>
            <a:r>
              <a:rPr lang="tr-TR" sz="2000" kern="0">
                <a:solidFill>
                  <a:sysClr val="windowText" lastClr="000000"/>
                </a:solidFill>
                <a:cs typeface="Times New Roman" panose="02020603050405020304" pitchFamily="18" charset="0"/>
              </a:rPr>
              <a:t>Su stresi yaşayan ülkelerde, suyu tüketenler </a:t>
            </a:r>
            <a:r>
              <a:rPr lang="tr-TR" sz="2000" kern="0">
                <a:solidFill>
                  <a:srgbClr val="FF0000"/>
                </a:solidFill>
                <a:cs typeface="Times New Roman" panose="02020603050405020304" pitchFamily="18" charset="0"/>
              </a:rPr>
              <a:t>artarken</a:t>
            </a:r>
            <a:r>
              <a:rPr lang="tr-TR" sz="2000" kern="0">
                <a:solidFill>
                  <a:sysClr val="windowText" lastClr="000000"/>
                </a:solidFill>
                <a:cs typeface="Times New Roman" panose="02020603050405020304" pitchFamily="18" charset="0"/>
              </a:rPr>
              <a:t> su kaynaklarının hızla azalacağı,</a:t>
            </a:r>
          </a:p>
          <a:p>
            <a:pPr marL="285750" indent="-285750">
              <a:buClr>
                <a:srgbClr val="FF0000"/>
              </a:buClr>
              <a:buFont typeface="Wingdings" pitchFamily="2" charset="2"/>
              <a:buChar char="§"/>
              <a:defRPr/>
            </a:pPr>
            <a:r>
              <a:rPr lang="tr-TR" sz="2000" kern="0">
                <a:solidFill>
                  <a:sysClr val="windowText" lastClr="000000"/>
                </a:solidFill>
                <a:cs typeface="Times New Roman" panose="02020603050405020304" pitchFamily="18" charset="0"/>
              </a:rPr>
              <a:t>Su stresi, dünya çapında bir çok ülkede ciddi sonuçlar yaratabileceği, </a:t>
            </a:r>
          </a:p>
          <a:p>
            <a:pPr marL="742950" lvl="1" indent="-285750">
              <a:buClr>
                <a:srgbClr val="CF142B"/>
              </a:buClr>
              <a:buFont typeface="Arial" panose="020B0604020202020204" pitchFamily="34" charset="0"/>
              <a:buChar char="•"/>
              <a:defRPr/>
            </a:pPr>
            <a:r>
              <a:rPr lang="tr-TR" sz="2000" kern="0">
                <a:solidFill>
                  <a:srgbClr val="FF0000"/>
                </a:solidFill>
                <a:cs typeface="Times New Roman" panose="02020603050405020304" pitchFamily="18" charset="0"/>
              </a:rPr>
              <a:t>Kuraklık</a:t>
            </a:r>
            <a:r>
              <a:rPr lang="tr-TR" sz="2000" kern="0">
                <a:solidFill>
                  <a:sysClr val="windowText" lastClr="000000"/>
                </a:solidFill>
                <a:cs typeface="Times New Roman" panose="02020603050405020304" pitchFamily="18" charset="0"/>
              </a:rPr>
              <a:t> yaşanacağı,</a:t>
            </a:r>
          </a:p>
          <a:p>
            <a:pPr marL="742950" lvl="1" indent="-285750">
              <a:buClr>
                <a:srgbClr val="CF142B"/>
              </a:buClr>
              <a:buFont typeface="Arial" panose="020B0604020202020204" pitchFamily="34" charset="0"/>
              <a:buChar char="•"/>
              <a:defRPr/>
            </a:pPr>
            <a:r>
              <a:rPr lang="tr-TR" sz="2000" kern="0">
                <a:solidFill>
                  <a:srgbClr val="FF0000"/>
                </a:solidFill>
                <a:cs typeface="Times New Roman" panose="02020603050405020304" pitchFamily="18" charset="0"/>
              </a:rPr>
              <a:t>Sel</a:t>
            </a:r>
            <a:r>
              <a:rPr lang="tr-TR" sz="2000" kern="0">
                <a:solidFill>
                  <a:sysClr val="windowText" lastClr="000000"/>
                </a:solidFill>
                <a:cs typeface="Times New Roman" panose="02020603050405020304" pitchFamily="18" charset="0"/>
              </a:rPr>
              <a:t> olacağı,</a:t>
            </a:r>
          </a:p>
          <a:p>
            <a:pPr marL="742950" lvl="1" indent="-285750">
              <a:buClr>
                <a:srgbClr val="CF142B"/>
              </a:buClr>
              <a:buFont typeface="Arial" panose="020B0604020202020204" pitchFamily="34" charset="0"/>
              <a:buChar char="•"/>
              <a:defRPr/>
            </a:pPr>
            <a:r>
              <a:rPr lang="tr-TR" sz="2000" kern="0">
                <a:solidFill>
                  <a:sysClr val="windowText" lastClr="000000"/>
                </a:solidFill>
                <a:cs typeface="Times New Roman" panose="02020603050405020304" pitchFamily="18" charset="0"/>
              </a:rPr>
              <a:t>Sınırlı su kaynakları üzerindeki </a:t>
            </a:r>
            <a:r>
              <a:rPr lang="tr-TR" sz="2000" kern="0">
                <a:solidFill>
                  <a:srgbClr val="FF0000"/>
                </a:solidFill>
                <a:cs typeface="Times New Roman" panose="02020603050405020304" pitchFamily="18" charset="0"/>
              </a:rPr>
              <a:t>rekabetin</a:t>
            </a:r>
            <a:r>
              <a:rPr lang="tr-TR" sz="2000" kern="0">
                <a:solidFill>
                  <a:sysClr val="windowText" lastClr="000000"/>
                </a:solidFill>
                <a:cs typeface="Times New Roman" panose="02020603050405020304" pitchFamily="18" charset="0"/>
              </a:rPr>
              <a:t> artacağı,</a:t>
            </a:r>
          </a:p>
          <a:p>
            <a:pPr marL="742950" lvl="1" indent="-285750">
              <a:buClr>
                <a:srgbClr val="CF142B"/>
              </a:buClr>
              <a:buFont typeface="Arial" panose="020B0604020202020204" pitchFamily="34" charset="0"/>
              <a:buChar char="•"/>
              <a:defRPr/>
            </a:pPr>
            <a:r>
              <a:rPr lang="tr-TR" sz="2000" kern="0">
                <a:solidFill>
                  <a:sysClr val="windowText" lastClr="000000"/>
                </a:solidFill>
                <a:cs typeface="Times New Roman" panose="02020603050405020304" pitchFamily="18" charset="0"/>
              </a:rPr>
              <a:t>Ulusal</a:t>
            </a:r>
            <a:r>
              <a:rPr lang="tr-TR" sz="2000" kern="0">
                <a:solidFill>
                  <a:srgbClr val="FF0000"/>
                </a:solidFill>
                <a:cs typeface="Times New Roman" panose="02020603050405020304" pitchFamily="18" charset="0"/>
              </a:rPr>
              <a:t> ekonomileri </a:t>
            </a:r>
            <a:r>
              <a:rPr lang="tr-TR" sz="2000" kern="0">
                <a:solidFill>
                  <a:sysClr val="windowText" lastClr="000000"/>
                </a:solidFill>
                <a:cs typeface="Times New Roman" panose="02020603050405020304" pitchFamily="18" charset="0"/>
              </a:rPr>
              <a:t>ve enerji </a:t>
            </a:r>
            <a:r>
              <a:rPr lang="tr-TR" sz="2000" kern="0">
                <a:solidFill>
                  <a:srgbClr val="FF0000"/>
                </a:solidFill>
                <a:cs typeface="Times New Roman" panose="02020603050405020304" pitchFamily="18" charset="0"/>
              </a:rPr>
              <a:t>üretimini</a:t>
            </a:r>
            <a:r>
              <a:rPr lang="tr-TR" sz="2000" kern="0">
                <a:solidFill>
                  <a:sysClr val="windowText" lastClr="000000"/>
                </a:solidFill>
                <a:cs typeface="Times New Roman" panose="02020603050405020304" pitchFamily="18" charset="0"/>
              </a:rPr>
              <a:t> tehdit edebileceği, </a:t>
            </a:r>
          </a:p>
          <a:p>
            <a:pPr marL="742950" lvl="1" indent="-285750">
              <a:buClr>
                <a:srgbClr val="CF142B"/>
              </a:buClr>
              <a:buFont typeface="Arial" panose="020B0604020202020204" pitchFamily="34" charset="0"/>
              <a:buChar char="•"/>
              <a:defRPr/>
            </a:pPr>
            <a:r>
              <a:rPr lang="tr-TR" sz="2000" kern="0">
                <a:solidFill>
                  <a:sysClr val="windowText" lastClr="000000"/>
                </a:solidFill>
                <a:cs typeface="Times New Roman" panose="02020603050405020304" pitchFamily="18" charset="0"/>
              </a:rPr>
              <a:t>İnsan </a:t>
            </a:r>
            <a:r>
              <a:rPr lang="tr-TR" sz="2000" kern="0">
                <a:solidFill>
                  <a:srgbClr val="FF0000"/>
                </a:solidFill>
                <a:cs typeface="Times New Roman" panose="02020603050405020304" pitchFamily="18" charset="0"/>
              </a:rPr>
              <a:t>hayatının</a:t>
            </a:r>
            <a:r>
              <a:rPr lang="tr-TR" sz="2000" kern="0">
                <a:solidFill>
                  <a:sysClr val="windowText" lastClr="000000"/>
                </a:solidFill>
                <a:cs typeface="Times New Roman" panose="02020603050405020304" pitchFamily="18" charset="0"/>
              </a:rPr>
              <a:t> tehlikeye girebileceği tahmin edilmektedir.</a:t>
            </a:r>
          </a:p>
        </p:txBody>
      </p:sp>
      <p:pic>
        <p:nvPicPr>
          <p:cNvPr id="5" name="4 İçerik Yer Tutucusu" descr="Ağrı dağı-Van-Tendürek-26.05.2004.11.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29A64E4-D00D-4533-BAD1-F4E3034AECB4}"/>
              </a:ext>
            </a:extLst>
          </p:cNvPr>
          <p:cNvPicPr>
            <a:picLocks noGrp="1" noChangeAspect="1"/>
          </p:cNvPicPr>
          <p:nvPr>
            <p:ph sz="half" idx="1"/>
            <p:custDataLst>
              <p:tags r:id="rId3"/>
            </p:custDataLst>
          </p:nvPr>
        </p:nvPicPr>
        <p:blipFill>
          <a:blip r:embed="rId9">
            <a:extLst>
              <a:ext uri="{28A0092B-C50C-407E-A947-70E740481C1C}">
                <a14:useLocalDpi xmlns:a14="http://schemas.microsoft.com/office/drawing/2010/main" val="0"/>
              </a:ext>
            </a:extLst>
          </a:blip>
          <a:stretch>
            <a:fillRect/>
          </a:stretch>
        </p:blipFill>
        <p:spPr bwMode="auto">
          <a:xfrm>
            <a:off x="1300670" y="5035551"/>
            <a:ext cx="3463128" cy="1636712"/>
          </a:xfrm>
          <a:noFill/>
          <a:ln>
            <a:solidFill>
              <a:schemeClr val="tx1"/>
            </a:solidFill>
            <a:miter lim="800000"/>
          </a:ln>
          <a:extLst>
            <a:ext uri="{909E8E84-426E-40DD-AFC4-6F175D3DCCD1}">
              <a14:hiddenFill xmlns:a14="http://schemas.microsoft.com/office/drawing/2010/main">
                <a:solidFill>
                  <a:srgbClr val="FFFFFF"/>
                </a:solidFill>
              </a14:hiddenFill>
            </a:ext>
          </a:extLst>
        </p:spPr>
      </p:pic>
      <p:pic>
        <p:nvPicPr>
          <p:cNvPr id="6" name="Picture 4" descr="http://wowturkey.com/tr158/ismailkolkiran_erciyes521.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EFE17F4-1216-4CC5-934A-EC2C44FC6BAB}"/>
              </a:ext>
            </a:extLst>
          </p:cNvPr>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bwMode="auto">
          <a:xfrm>
            <a:off x="5959366" y="5016503"/>
            <a:ext cx="32004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88C207C0-C0A3-4D9B-8BD5-F0F8D5E76691}"/>
              </a:ext>
            </a:extLst>
          </p:cNvPr>
          <p:cNvSpPr txBox="1">
            <a:spLocks noChangeArrowheads="1"/>
          </p:cNvSpPr>
          <p:nvPr>
            <p:custDataLst>
              <p:tags r:id="rId5"/>
            </p:custDataLst>
          </p:nvPr>
        </p:nvSpPr>
        <p:spPr bwMode="auto">
          <a:xfrm>
            <a:off x="9758026" y="5853907"/>
            <a:ext cx="2016125" cy="738664"/>
          </a:xfrm>
          <a:prstGeom prst="rect">
            <a:avLst/>
          </a:prstGeom>
          <a:solidFill>
            <a:schemeClr val="bg1"/>
          </a:solidFill>
          <a:ln w="9525">
            <a:solidFill>
              <a:schemeClr val="tx1"/>
            </a:solidFill>
            <a:miter lim="800000"/>
          </a:ln>
        </p:spPr>
        <p:txBody>
          <a:bodyPr>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algn="ctr" eaLnBrk="0" fontAlgn="base" hangingPunct="0">
              <a:spcBef>
                <a:spcPct val="0"/>
              </a:spcBef>
              <a:spcAft>
                <a:spcPct val="0"/>
              </a:spcAft>
              <a:defRPr>
                <a:solidFill>
                  <a:schemeClr val="tx1"/>
                </a:solidFill>
                <a:latin typeface="Arial"/>
              </a:defRPr>
            </a:lvl6pPr>
            <a:lvl7pPr marL="2971800" indent="-228600" algn="ctr" eaLnBrk="0" fontAlgn="base" hangingPunct="0">
              <a:spcBef>
                <a:spcPct val="0"/>
              </a:spcBef>
              <a:spcAft>
                <a:spcPct val="0"/>
              </a:spcAft>
              <a:defRPr>
                <a:solidFill>
                  <a:schemeClr val="tx1"/>
                </a:solidFill>
                <a:latin typeface="Arial"/>
              </a:defRPr>
            </a:lvl7pPr>
            <a:lvl8pPr marL="3429000" indent="-228600" algn="ctr" eaLnBrk="0" fontAlgn="base" hangingPunct="0">
              <a:spcBef>
                <a:spcPct val="0"/>
              </a:spcBef>
              <a:spcAft>
                <a:spcPct val="0"/>
              </a:spcAft>
              <a:defRPr>
                <a:solidFill>
                  <a:schemeClr val="tx1"/>
                </a:solidFill>
                <a:latin typeface="Arial"/>
              </a:defRPr>
            </a:lvl8pPr>
            <a:lvl9pPr marL="3886200" indent="-228600" algn="ctr" eaLnBrk="0" fontAlgn="base" hangingPunct="0">
              <a:spcBef>
                <a:spcPct val="0"/>
              </a:spcBef>
              <a:spcAft>
                <a:spcPct val="0"/>
              </a:spcAft>
              <a:defRPr>
                <a:solidFill>
                  <a:schemeClr val="tx1"/>
                </a:solidFill>
                <a:latin typeface="Arial"/>
              </a:defRPr>
            </a:lvl9pPr>
          </a:lstStyle>
          <a:p>
            <a:pPr eaLnBrk="1" hangingPunct="1">
              <a:defRPr/>
            </a:pPr>
            <a:r>
              <a:rPr lang="tr-TR" altLang="tr-TR" sz="1400" b="1">
                <a:solidFill>
                  <a:srgbClr val="FF0000"/>
                </a:solidFill>
                <a:latin typeface="+mj-lt"/>
                <a:cs typeface="Times New Roman" panose="02020603050405020304" pitchFamily="18" charset="0"/>
              </a:rPr>
              <a:t>Ağrı, Erciyes, Cil ve Kaçkar Dağlarında Buzullar Erimektedir! </a:t>
            </a:r>
          </a:p>
        </p:txBody>
      </p:sp>
      <p:sp>
        <p:nvSpPr>
          <p:cNvPr id="8" name="Slayt Numarası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A10DA89-1F0B-482C-8954-3CE66527C46F}"/>
              </a:ext>
            </a:extLst>
          </p:cNvPr>
          <p:cNvSpPr>
            <a:spLocks noGrp="1"/>
          </p:cNvSpPr>
          <p:nvPr>
            <p:ph type="sldNum" sz="quarter" idx="12"/>
            <p:custDataLst>
              <p:tags r:id="rId6"/>
            </p:custDataLst>
          </p:nvPr>
        </p:nvSpPr>
        <p:spPr bwMode="auto">
          <a:xfrm>
            <a:off x="8108156" y="6535739"/>
            <a:ext cx="2133600" cy="3635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itchFamily="34" charset="-128"/>
              </a:defRPr>
            </a:lvl1pPr>
            <a:lvl2pPr marL="742932" indent="-285744">
              <a:defRPr>
                <a:solidFill>
                  <a:schemeClr val="tx1"/>
                </a:solidFill>
                <a:latin typeface="Arial" panose="020B0604020202020204" pitchFamily="34" charset="0"/>
                <a:ea typeface="MS PGothic" pitchFamily="34" charset="-128"/>
              </a:defRPr>
            </a:lvl2pPr>
            <a:lvl3pPr marL="1142971" indent="-228594">
              <a:defRPr>
                <a:solidFill>
                  <a:schemeClr val="tx1"/>
                </a:solidFill>
                <a:latin typeface="Arial" panose="020B0604020202020204" pitchFamily="34" charset="0"/>
                <a:ea typeface="MS PGothic" pitchFamily="34" charset="-128"/>
              </a:defRPr>
            </a:lvl3pPr>
            <a:lvl4pPr marL="1600160" indent="-228594">
              <a:defRPr>
                <a:solidFill>
                  <a:schemeClr val="tx1"/>
                </a:solidFill>
                <a:latin typeface="Arial" panose="020B0604020202020204" pitchFamily="34" charset="0"/>
                <a:ea typeface="MS PGothic" pitchFamily="34" charset="-128"/>
              </a:defRPr>
            </a:lvl4pPr>
            <a:lvl5pPr marL="2057349" indent="-228594">
              <a:defRPr>
                <a:solidFill>
                  <a:schemeClr val="tx1"/>
                </a:solidFill>
                <a:latin typeface="Arial" panose="020B0604020202020204" pitchFamily="34" charset="0"/>
                <a:ea typeface="MS PGothic" pitchFamily="34" charset="-128"/>
              </a:defRPr>
            </a:lvl5pPr>
            <a:lvl6pPr marL="2514537" indent="-228594"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726" indent="-228594"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8914" indent="-228594"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103" indent="-228594"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22DA453B-D9AA-433A-B3DF-4F0ED4B1BC0C}" type="slidenum">
              <a:rPr lang="tr-TR" altLang="tr-TR">
                <a:solidFill>
                  <a:srgbClr val="000000"/>
                </a:solidFill>
                <a:latin typeface="Calibri" panose="020F0502020204030204" pitchFamily="34" charset="0"/>
              </a:rPr>
              <a:t>4</a:t>
            </a:fld>
            <a:endParaRPr lang="tr-TR" altLang="tr-TR">
              <a:solidFill>
                <a:srgbClr val="00000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360398284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İçerik Yer Tutucusu 3"/>
          <p:cNvSpPr>
            <a:spLocks noGrp="1"/>
          </p:cNvSpPr>
          <p:nvPr>
            <p:ph idx="1"/>
            <p:custDataLst>
              <p:tags r:id="rId2"/>
            </p:custDataLst>
          </p:nvPr>
        </p:nvSpPr>
        <p:spPr>
          <a:xfrm>
            <a:off x="652041" y="2099668"/>
            <a:ext cx="10406757" cy="3318986"/>
          </a:xfrm>
          <a:extLst/>
        </p:spPr>
        <p:txBody>
          <a:bodyPr wrap="square" rtlCol="0">
            <a:spAutoFit/>
          </a:bodyPr>
          <a:lstStyle/>
          <a:p>
            <a:pPr marL="0">
              <a:spcBef>
                <a:spcPts val="602"/>
              </a:spcBef>
              <a:spcAft>
                <a:spcPts val="602"/>
              </a:spcAft>
              <a:buClr>
                <a:srgbClr val="FF0000"/>
              </a:buClr>
              <a:buFont typeface="Wingdings" pitchFamily="2" charset="2"/>
              <a:buChar char="ü"/>
              <a:defRPr/>
            </a:pPr>
            <a:r>
              <a:rPr lang="tr-TR" altLang="tr-TR" sz="2807">
                <a:solidFill>
                  <a:srgbClr val="000000"/>
                </a:solidFill>
                <a:latin typeface="+mj-lt"/>
                <a:cs typeface="Times New Roman" panose="02020603050405020304" pitchFamily="18" charset="0"/>
              </a:rPr>
              <a:t>Toplumun temel içme-kullanma suyu kaynağı </a:t>
            </a:r>
            <a:r>
              <a:rPr lang="tr-TR" altLang="tr-TR" sz="2807">
                <a:solidFill>
                  <a:srgbClr val="FF0000"/>
                </a:solidFill>
                <a:latin typeface="+mj-lt"/>
                <a:cs typeface="Times New Roman" panose="02020603050405020304" pitchFamily="18" charset="0"/>
              </a:rPr>
              <a:t>musluktan akan sudur.</a:t>
            </a:r>
          </a:p>
          <a:p>
            <a:pPr marL="0">
              <a:spcBef>
                <a:spcPts val="602"/>
              </a:spcBef>
              <a:spcAft>
                <a:spcPts val="602"/>
              </a:spcAft>
              <a:buClr>
                <a:srgbClr val="FF0000"/>
              </a:buClr>
              <a:buFont typeface="Wingdings" pitchFamily="2" charset="2"/>
              <a:buChar char="ü"/>
              <a:defRPr/>
            </a:pPr>
            <a:r>
              <a:rPr lang="tr-TR" altLang="tr-TR" sz="2807">
                <a:solidFill>
                  <a:srgbClr val="000000"/>
                </a:solidFill>
                <a:latin typeface="+mj-lt"/>
                <a:cs typeface="Times New Roman" panose="02020603050405020304" pitchFamily="18" charset="0"/>
              </a:rPr>
              <a:t>Bu suyun sağlıklı ve güvenli olması pek çok hastalığın ortaya çıkışını önleyecektir </a:t>
            </a:r>
          </a:p>
          <a:p>
            <a:pPr marL="0">
              <a:spcBef>
                <a:spcPts val="602"/>
              </a:spcBef>
              <a:spcAft>
                <a:spcPts val="602"/>
              </a:spcAft>
              <a:buClr>
                <a:srgbClr val="FF0000"/>
              </a:buClr>
              <a:buFont typeface="Wingdings" pitchFamily="2" charset="2"/>
              <a:buChar char="ü"/>
              <a:defRPr/>
            </a:pPr>
            <a:r>
              <a:rPr lang="tr-TR" altLang="tr-TR" sz="2807">
                <a:solidFill>
                  <a:srgbClr val="000000"/>
                </a:solidFill>
                <a:latin typeface="+mj-lt"/>
                <a:cs typeface="Times New Roman" panose="02020603050405020304" pitchFamily="18" charset="0"/>
              </a:rPr>
              <a:t>Sağlıklı ve güvenli suya erişim halk sağlığının </a:t>
            </a:r>
          </a:p>
          <a:p>
            <a:pPr marL="0" indent="0">
              <a:spcBef>
                <a:spcPts val="602"/>
              </a:spcBef>
              <a:spcAft>
                <a:spcPts val="602"/>
              </a:spcAft>
              <a:buClr>
                <a:srgbClr val="FF0000"/>
              </a:buClr>
              <a:buNone/>
              <a:defRPr/>
            </a:pPr>
            <a:r>
              <a:rPr lang="tr-TR" altLang="tr-TR" sz="2807">
                <a:solidFill>
                  <a:srgbClr val="000000"/>
                </a:solidFill>
                <a:latin typeface="+mj-lt"/>
                <a:cs typeface="Times New Roman" panose="02020603050405020304" pitchFamily="18" charset="0"/>
              </a:rPr>
              <a:t>    en temel konularındandır. </a:t>
            </a:r>
          </a:p>
          <a:p>
            <a:pPr marL="0">
              <a:spcBef>
                <a:spcPct val="0"/>
              </a:spcBef>
              <a:buClr>
                <a:srgbClr val="FF0000"/>
              </a:buClr>
              <a:buFont typeface="Wingdings" pitchFamily="2" charset="2"/>
              <a:buChar char="ü"/>
              <a:defRPr/>
            </a:pPr>
            <a:endParaRPr lang="tr-TR" altLang="tr-TR" sz="2406">
              <a:solidFill>
                <a:srgbClr val="000000"/>
              </a:solidFill>
              <a:latin typeface="+mj-lt"/>
              <a:cs typeface="Times New Roman" panose="02020603050405020304" pitchFamily="18" charset="0"/>
            </a:endParaRPr>
          </a:p>
          <a:p>
            <a:pPr marL="0" indent="0">
              <a:lnSpc>
                <a:spcPct val="115000"/>
              </a:lnSpc>
              <a:spcBef>
                <a:spcPts val="602"/>
              </a:spcBef>
              <a:spcAft>
                <a:spcPts val="602"/>
              </a:spcAft>
              <a:buClr>
                <a:srgbClr val="FF0000"/>
              </a:buClr>
              <a:buSzPct val="70000"/>
              <a:buNone/>
              <a:defRPr/>
            </a:pPr>
            <a:endParaRPr lang="tr-TR" altLang="tr-TR" sz="2005">
              <a:solidFill>
                <a:srgbClr val="000000"/>
              </a:solidFill>
              <a:latin typeface="+mj-lt"/>
              <a:cs typeface="Times New Roman" panose="02020603050405020304" pitchFamily="18" charset="0"/>
            </a:endParaRPr>
          </a:p>
        </p:txBody>
      </p:sp>
      <p:sp>
        <p:nvSpPr>
          <p:cNvPr id="49155" name="Slayt Numarası Yer Tutucusu 2"/>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b" anchorCtr="0" compatLnSpc="1">
            <a:prstTxWarp prst="textNoShape">
              <a:avLst/>
            </a:prstTxWarp>
          </a:bodyPr>
          <a:lstStyle>
            <a:lvl1pPr>
              <a:lnSpc>
                <a:spcPct val="90000"/>
              </a:lnSpc>
              <a:spcBef>
                <a:spcPts val="752"/>
              </a:spcBef>
              <a:buFont typeface="Arial" panose="020B0604020202020204" pitchFamily="34" charset="0"/>
              <a:buChar char="•"/>
              <a:defRPr sz="2105">
                <a:solidFill>
                  <a:schemeClr val="tx1"/>
                </a:solidFill>
                <a:latin typeface="Calibri" panose="020F0502020204030204" pitchFamily="34" charset="0"/>
              </a:defRPr>
            </a:lvl1pPr>
            <a:lvl2pPr marL="744882" indent="-286493">
              <a:lnSpc>
                <a:spcPct val="90000"/>
              </a:lnSpc>
              <a:spcBef>
                <a:spcPts val="376"/>
              </a:spcBef>
              <a:buFont typeface="Arial" panose="020B0604020202020204" pitchFamily="34" charset="0"/>
              <a:buChar char="•"/>
              <a:defRPr>
                <a:solidFill>
                  <a:schemeClr val="tx1"/>
                </a:solidFill>
                <a:latin typeface="Calibri" panose="020F0502020204030204" pitchFamily="34" charset="0"/>
              </a:defRPr>
            </a:lvl2pPr>
            <a:lvl3pPr marL="1145972" indent="-229194">
              <a:lnSpc>
                <a:spcPct val="90000"/>
              </a:lnSpc>
              <a:spcBef>
                <a:spcPts val="376"/>
              </a:spcBef>
              <a:buFont typeface="Arial" panose="020B0604020202020204" pitchFamily="34" charset="0"/>
              <a:buChar char="•"/>
              <a:defRPr sz="1504">
                <a:solidFill>
                  <a:schemeClr val="tx1"/>
                </a:solidFill>
                <a:latin typeface="Calibri" panose="020F0502020204030204" pitchFamily="34" charset="0"/>
              </a:defRPr>
            </a:lvl3pPr>
            <a:lvl4pPr marL="1604361" indent="-229194">
              <a:lnSpc>
                <a:spcPct val="90000"/>
              </a:lnSpc>
              <a:spcBef>
                <a:spcPts val="376"/>
              </a:spcBef>
              <a:buFont typeface="Arial" panose="020B0604020202020204" pitchFamily="34" charset="0"/>
              <a:buChar char="•"/>
              <a:defRPr sz="1303">
                <a:solidFill>
                  <a:schemeClr val="tx1"/>
                </a:solidFill>
                <a:latin typeface="Calibri" panose="020F0502020204030204" pitchFamily="34" charset="0"/>
              </a:defRPr>
            </a:lvl4pPr>
            <a:lvl5pPr marL="2062749" indent="-229194">
              <a:lnSpc>
                <a:spcPct val="90000"/>
              </a:lnSpc>
              <a:spcBef>
                <a:spcPts val="376"/>
              </a:spcBef>
              <a:buFont typeface="Arial" panose="020B0604020202020204" pitchFamily="34" charset="0"/>
              <a:buChar char="•"/>
              <a:defRPr sz="1303">
                <a:solidFill>
                  <a:schemeClr val="tx1"/>
                </a:solidFill>
                <a:latin typeface="Calibri" panose="020F0502020204030204" pitchFamily="34" charset="0"/>
              </a:defRPr>
            </a:lvl5pPr>
            <a:lvl6pPr marL="2521138" indent="-229194" eaLnBrk="0" fontAlgn="base" hangingPunct="0">
              <a:lnSpc>
                <a:spcPct val="90000"/>
              </a:lnSpc>
              <a:spcBef>
                <a:spcPts val="376"/>
              </a:spcBef>
              <a:spcAft>
                <a:spcPct val="0"/>
              </a:spcAft>
              <a:buFont typeface="Arial" panose="020B0604020202020204" pitchFamily="34" charset="0"/>
              <a:buChar char="•"/>
              <a:defRPr sz="1303">
                <a:solidFill>
                  <a:schemeClr val="tx1"/>
                </a:solidFill>
                <a:latin typeface="Calibri" panose="020F0502020204030204" pitchFamily="34" charset="0"/>
              </a:defRPr>
            </a:lvl6pPr>
            <a:lvl7pPr marL="2979527" indent="-229194" eaLnBrk="0" fontAlgn="base" hangingPunct="0">
              <a:lnSpc>
                <a:spcPct val="90000"/>
              </a:lnSpc>
              <a:spcBef>
                <a:spcPts val="376"/>
              </a:spcBef>
              <a:spcAft>
                <a:spcPct val="0"/>
              </a:spcAft>
              <a:buFont typeface="Arial" panose="020B0604020202020204" pitchFamily="34" charset="0"/>
              <a:buChar char="•"/>
              <a:defRPr sz="1303">
                <a:solidFill>
                  <a:schemeClr val="tx1"/>
                </a:solidFill>
                <a:latin typeface="Calibri" panose="020F0502020204030204" pitchFamily="34" charset="0"/>
              </a:defRPr>
            </a:lvl7pPr>
            <a:lvl8pPr marL="3437915" indent="-229194" eaLnBrk="0" fontAlgn="base" hangingPunct="0">
              <a:lnSpc>
                <a:spcPct val="90000"/>
              </a:lnSpc>
              <a:spcBef>
                <a:spcPts val="376"/>
              </a:spcBef>
              <a:spcAft>
                <a:spcPct val="0"/>
              </a:spcAft>
              <a:buFont typeface="Arial" panose="020B0604020202020204" pitchFamily="34" charset="0"/>
              <a:buChar char="•"/>
              <a:defRPr sz="1303">
                <a:solidFill>
                  <a:schemeClr val="tx1"/>
                </a:solidFill>
                <a:latin typeface="Calibri" panose="020F0502020204030204" pitchFamily="34" charset="0"/>
              </a:defRPr>
            </a:lvl8pPr>
            <a:lvl9pPr marL="3896304" indent="-229194" eaLnBrk="0" fontAlgn="base" hangingPunct="0">
              <a:lnSpc>
                <a:spcPct val="90000"/>
              </a:lnSpc>
              <a:spcBef>
                <a:spcPts val="376"/>
              </a:spcBef>
              <a:spcAft>
                <a:spcPct val="0"/>
              </a:spcAft>
              <a:buFont typeface="Arial" panose="020B0604020202020204" pitchFamily="34" charset="0"/>
              <a:buChar char="•"/>
              <a:defRPr sz="1303">
                <a:solidFill>
                  <a:schemeClr val="tx1"/>
                </a:solidFill>
                <a:latin typeface="Calibri" panose="020F0502020204030204" pitchFamily="34" charset="0"/>
              </a:defRPr>
            </a:lvl9pPr>
          </a:lstStyle>
          <a:p>
            <a:pPr>
              <a:lnSpc>
                <a:spcPct val="100000"/>
              </a:lnSpc>
              <a:spcBef>
                <a:spcPct val="0"/>
              </a:spcBef>
              <a:buFontTx/>
              <a:buNone/>
            </a:pPr>
            <a:fld id="{D209E0A9-78A8-4970-A89F-4DB37E01E293}" type="slidenum">
              <a:rPr lang="tr-TR" altLang="tr-TR" sz="1203">
                <a:solidFill>
                  <a:srgbClr val="000000"/>
                </a:solidFill>
                <a:ea typeface="MS PGothic" pitchFamily="34" charset="-128"/>
              </a:rPr>
              <a:pPr>
                <a:lnSpc>
                  <a:spcPct val="100000"/>
                </a:lnSpc>
                <a:spcBef>
                  <a:spcPct val="0"/>
                </a:spcBef>
                <a:buFontTx/>
                <a:buNone/>
              </a:pPr>
              <a:t>5</a:t>
            </a:fld>
            <a:endParaRPr lang="tr-TR" altLang="tr-TR" sz="1203">
              <a:solidFill>
                <a:srgbClr val="000000"/>
              </a:solidFill>
              <a:ea typeface="MS PGothic" pitchFamily="34" charset="-128"/>
            </a:endParaRPr>
          </a:p>
        </p:txBody>
      </p:sp>
      <p:sp>
        <p:nvSpPr>
          <p:cNvPr id="49156" name="1 Başlık"/>
          <p:cNvSpPr txBox="1"/>
          <p:nvPr>
            <p:custDataLst>
              <p:tags r:id="rId4"/>
            </p:custDataLst>
          </p:nvPr>
        </p:nvSpPr>
        <p:spPr bwMode="auto">
          <a:xfrm>
            <a:off x="1703675" y="1130585"/>
            <a:ext cx="4765108" cy="61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3208" b="1">
                <a:solidFill>
                  <a:srgbClr val="FF0000"/>
                </a:solidFill>
                <a:ea typeface="MS PGothic" pitchFamily="34" charset="-128"/>
                <a:cs typeface="Times New Roman" panose="02020603050405020304" pitchFamily="18" charset="0"/>
              </a:rPr>
              <a:t>Su ve Sağlık</a:t>
            </a:r>
          </a:p>
        </p:txBody>
      </p:sp>
      <p:pic>
        <p:nvPicPr>
          <p:cNvPr id="49159" name="Resim 3"/>
          <p:cNvPicPr>
            <a:picLocks noChangeAspect="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bwMode="auto">
          <a:xfrm>
            <a:off x="7449207" y="3877372"/>
            <a:ext cx="3609591" cy="216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1B67A5D-9E2D-4E1F-8757-0707F0A0F4AA}"/>
              </a:ext>
            </a:extLst>
          </p:cNvPr>
          <p:cNvSpPr>
            <a:spLocks noGrp="1"/>
          </p:cNvSpPr>
          <p:nvPr>
            <p:ph idx="1"/>
            <p:custDataLst>
              <p:tags r:id="rId2"/>
            </p:custDataLst>
          </p:nvPr>
        </p:nvSpPr>
        <p:spPr>
          <a:xfrm>
            <a:off x="268356" y="1389687"/>
            <a:ext cx="6003235" cy="5011113"/>
          </a:xfrm>
        </p:spPr>
        <p:txBody>
          <a:bodyPr>
            <a:normAutofit fontScale="92500"/>
          </a:bodyPr>
          <a:lstStyle/>
          <a:p>
            <a:pPr marL="0" indent="0">
              <a:buNone/>
              <a:defRPr/>
            </a:pPr>
            <a:r>
              <a:rPr lang="tr-TR" sz="2600" b="1">
                <a:solidFill>
                  <a:srgbClr val="FF0000"/>
                </a:solidFill>
                <a:latin typeface="+mj-lt"/>
                <a:cs typeface="Times New Roman" panose="02020603050405020304" pitchFamily="18" charset="0"/>
              </a:rPr>
              <a:t>Su kirliliğine yol açan etkenler-1</a:t>
            </a:r>
          </a:p>
          <a:p>
            <a:pPr indent="-215995">
              <a:buClr>
                <a:srgbClr val="FF0000"/>
              </a:buClr>
              <a:buFont typeface="Wingdings" pitchFamily="2" charset="2"/>
              <a:buChar char="ü"/>
              <a:defRPr/>
            </a:pPr>
            <a:r>
              <a:rPr lang="tr-TR" sz="2400">
                <a:latin typeface="+mj-lt"/>
                <a:cs typeface="Times New Roman" panose="02020603050405020304" pitchFamily="18" charset="0"/>
              </a:rPr>
              <a:t>Tarımsal faaliyetlerin sonucu</a:t>
            </a:r>
          </a:p>
          <a:p>
            <a:pPr indent="-215995">
              <a:buClr>
                <a:srgbClr val="FF0000"/>
              </a:buClr>
              <a:buFont typeface="Wingdings" pitchFamily="2" charset="2"/>
              <a:buChar char="ü"/>
              <a:defRPr/>
            </a:pPr>
            <a:r>
              <a:rPr lang="tr-TR" sz="2400">
                <a:latin typeface="+mj-lt"/>
                <a:cs typeface="Times New Roman" panose="02020603050405020304" pitchFamily="18" charset="0"/>
              </a:rPr>
              <a:t>Toprak erozyonundan, (doğal kayma ve yapay olgular sonucu)</a:t>
            </a:r>
          </a:p>
          <a:p>
            <a:pPr indent="-215995">
              <a:buClr>
                <a:srgbClr val="FF0000"/>
              </a:buClr>
              <a:buFont typeface="Wingdings" pitchFamily="2" charset="2"/>
              <a:buChar char="ü"/>
              <a:defRPr/>
            </a:pPr>
            <a:r>
              <a:rPr lang="tr-TR" sz="2400">
                <a:latin typeface="+mj-lt"/>
                <a:cs typeface="Times New Roman" panose="02020603050405020304" pitchFamily="18" charset="0"/>
              </a:rPr>
              <a:t>Bitkilerin çürümesinden kaynaklanan kirlenmeler</a:t>
            </a:r>
          </a:p>
          <a:p>
            <a:pPr indent="-215995">
              <a:buClr>
                <a:srgbClr val="FF0000"/>
              </a:buClr>
              <a:buFont typeface="Wingdings" pitchFamily="2" charset="2"/>
              <a:buChar char="ü"/>
              <a:defRPr/>
            </a:pPr>
            <a:r>
              <a:rPr lang="tr-TR" sz="2400">
                <a:latin typeface="+mj-lt"/>
                <a:cs typeface="Times New Roman" panose="02020603050405020304" pitchFamily="18" charset="0"/>
              </a:rPr>
              <a:t>Hayvansal atıklar</a:t>
            </a:r>
          </a:p>
          <a:p>
            <a:pPr indent="-215995">
              <a:buClr>
                <a:srgbClr val="FF0000"/>
              </a:buClr>
              <a:buFont typeface="Wingdings" pitchFamily="2" charset="2"/>
              <a:buChar char="ü"/>
              <a:defRPr/>
            </a:pPr>
            <a:r>
              <a:rPr lang="tr-TR" sz="2400">
                <a:latin typeface="+mj-lt"/>
                <a:cs typeface="Times New Roman" panose="02020603050405020304" pitchFamily="18" charset="0"/>
              </a:rPr>
              <a:t>Tarımsal mücadele ilaçlarından kaynaklanan kirlenme</a:t>
            </a:r>
          </a:p>
          <a:p>
            <a:pPr indent="-215995">
              <a:buClr>
                <a:srgbClr val="FF0000"/>
              </a:buClr>
              <a:buFont typeface="Wingdings" pitchFamily="2" charset="2"/>
              <a:buChar char="ü"/>
              <a:defRPr/>
            </a:pPr>
            <a:r>
              <a:rPr lang="tr-TR" sz="2400">
                <a:latin typeface="+mj-lt"/>
                <a:cs typeface="Times New Roman" panose="02020603050405020304" pitchFamily="18" charset="0"/>
              </a:rPr>
              <a:t>Kimyasal kirlilikler</a:t>
            </a:r>
          </a:p>
          <a:p>
            <a:pPr indent="-215895">
              <a:buClr>
                <a:srgbClr val="FF0000"/>
              </a:buClr>
              <a:buFont typeface="Wingdings" pitchFamily="2" charset="2"/>
              <a:buChar char="ü"/>
              <a:defRPr/>
            </a:pPr>
            <a:r>
              <a:rPr lang="tr-TR" altLang="tr-TR" sz="2400">
                <a:solidFill>
                  <a:srgbClr val="000000"/>
                </a:solidFill>
                <a:latin typeface="+mj-lt"/>
                <a:cs typeface="Times New Roman" panose="02020603050405020304" pitchFamily="18" charset="0"/>
              </a:rPr>
              <a:t>Fizyolojik kirlilikler</a:t>
            </a:r>
          </a:p>
          <a:p>
            <a:pPr indent="-215895">
              <a:buClr>
                <a:srgbClr val="FF0000"/>
              </a:buClr>
              <a:buFont typeface="Wingdings" pitchFamily="2" charset="2"/>
              <a:buChar char="ü"/>
              <a:defRPr/>
            </a:pPr>
            <a:r>
              <a:rPr lang="tr-TR" altLang="tr-TR" sz="2400">
                <a:solidFill>
                  <a:srgbClr val="000000"/>
                </a:solidFill>
                <a:latin typeface="+mj-lt"/>
                <a:cs typeface="Times New Roman" panose="02020603050405020304" pitchFamily="18" charset="0"/>
              </a:rPr>
              <a:t>Biyolojik kirlilikler</a:t>
            </a:r>
          </a:p>
          <a:p>
            <a:pPr indent="-215895">
              <a:buClr>
                <a:srgbClr val="FF0000"/>
              </a:buClr>
              <a:buFont typeface="Wingdings" pitchFamily="2" charset="2"/>
              <a:buChar char="ü"/>
              <a:defRPr/>
            </a:pPr>
            <a:r>
              <a:rPr lang="tr-TR" altLang="tr-TR" sz="2400">
                <a:solidFill>
                  <a:srgbClr val="000000"/>
                </a:solidFill>
                <a:latin typeface="+mj-lt"/>
                <a:cs typeface="Times New Roman" panose="02020603050405020304" pitchFamily="18" charset="0"/>
              </a:rPr>
              <a:t>Atmosferik kirlilikler</a:t>
            </a:r>
          </a:p>
          <a:p>
            <a:pPr indent="-215995">
              <a:buClr>
                <a:srgbClr val="FF0000"/>
              </a:buClr>
              <a:buFont typeface="Wingdings" pitchFamily="2" charset="2"/>
              <a:buChar char="ü"/>
              <a:defRPr/>
            </a:pPr>
            <a:endParaRPr lang="tr-TR" sz="2400">
              <a:latin typeface="+mj-lt"/>
              <a:cs typeface="Times New Roman" panose="02020603050405020304" pitchFamily="18" charset="0"/>
            </a:endParaRPr>
          </a:p>
          <a:p>
            <a:pPr indent="-215895">
              <a:buClr>
                <a:srgbClr val="FF0000"/>
              </a:buClr>
              <a:buFont typeface="Wingdings" pitchFamily="2" charset="2"/>
              <a:buChar char="ü"/>
              <a:defRPr/>
            </a:pPr>
            <a:endParaRPr lang="tr-TR" sz="2400">
              <a:latin typeface="+mj-lt"/>
              <a:cs typeface="Times New Roman" panose="02020603050405020304" pitchFamily="18" charset="0"/>
            </a:endParaRP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422ECAA-F461-40C5-B914-6DB28600CBC7}"/>
              </a:ext>
            </a:extLst>
          </p:cNvPr>
          <p:cNvSpPr txBox="1"/>
          <p:nvPr>
            <p:custDataLst>
              <p:tags r:id="rId3"/>
            </p:custDataLst>
          </p:nvPr>
        </p:nvSpPr>
        <p:spPr bwMode="auto">
          <a:xfrm>
            <a:off x="6513446" y="1548019"/>
            <a:ext cx="5290929" cy="51012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62500" lnSpcReduction="20000"/>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15895">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Zehirli varil veya tehlikeli atıkların gizli gizli gömülmesi veya atılmasından kaynaklanan kirlenmeler.</a:t>
            </a:r>
          </a:p>
          <a:p>
            <a:pPr indent="-215895">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Yerleşim alanlarından gelen kirlenmeler</a:t>
            </a:r>
          </a:p>
          <a:p>
            <a:pPr indent="-215895">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Rüzgarın etkisiyle taşınanlar</a:t>
            </a:r>
          </a:p>
          <a:p>
            <a:pPr indent="-215895">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Endüstri ve evsel atıklar.</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Kullanılan su kaynağının özellikleri,</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Su havzasının ve kaynağın atık sularla, atıklarla kirlenmesi,</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Kaynak ve depoların korunaklı olmaması, </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İsale hattı ve şebekede meydana gelen bozulmalar nedeniyle ortaya çıkan kontaminasyon,</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Sistemin her aşamasında kullanılan malzemelerin niteliği, </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Depo temizliğinin yapılmaması, </a:t>
            </a:r>
          </a:p>
          <a:p>
            <a:pPr>
              <a:spcBef>
                <a:spcPct val="20000"/>
              </a:spcBef>
              <a:buClr>
                <a:srgbClr val="FF0000"/>
              </a:buClr>
              <a:buFont typeface="Wingdings" pitchFamily="2" charset="2"/>
              <a:buChar char="ü"/>
              <a:defRPr/>
            </a:pPr>
            <a:r>
              <a:rPr lang="tr-TR" altLang="tr-TR" sz="3500">
                <a:solidFill>
                  <a:srgbClr val="000000"/>
                </a:solidFill>
                <a:latin typeface="+mj-lt"/>
                <a:cs typeface="Times New Roman" panose="02020603050405020304" pitchFamily="18" charset="0"/>
              </a:rPr>
              <a:t>Su kesintileri sırasında oluşan geri emilim,</a:t>
            </a:r>
          </a:p>
          <a:p>
            <a:pPr indent="-215895">
              <a:buClr>
                <a:srgbClr val="FF0000"/>
              </a:buClr>
              <a:buFont typeface="Wingdings" pitchFamily="2" charset="2"/>
              <a:buChar char="ü"/>
              <a:defRPr/>
            </a:pPr>
            <a:endParaRPr lang="tr-TR" altLang="tr-TR" sz="2400">
              <a:solidFill>
                <a:srgbClr val="000000"/>
              </a:solidFill>
              <a:latin typeface="+mj-lt"/>
              <a:cs typeface="Times New Roman" panose="02020603050405020304" pitchFamily="18" charset="0"/>
            </a:endParaRPr>
          </a:p>
        </p:txBody>
      </p:sp>
    </p:spTree>
    <p:custDataLst>
      <p:tags r:id="rId1"/>
    </p:custDataLst>
    <p:extLst>
      <p:ext uri="{BB962C8B-B14F-4D97-AF65-F5344CB8AC3E}">
        <p14:creationId xmlns:p14="http://schemas.microsoft.com/office/powerpoint/2010/main" val="330667313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01583F2-D930-42C4-BC73-9559FDB71A12}"/>
              </a:ext>
            </a:extLst>
          </p:cNvPr>
          <p:cNvSpPr>
            <a:spLocks noGrp="1"/>
          </p:cNvSpPr>
          <p:nvPr>
            <p:ph type="title"/>
            <p:custDataLst>
              <p:tags r:id="rId2"/>
            </p:custDataLst>
          </p:nvPr>
        </p:nvSpPr>
        <p:spPr>
          <a:xfrm>
            <a:off x="2693713" y="1062143"/>
            <a:ext cx="7517221" cy="1143000"/>
          </a:xfrm>
        </p:spPr>
        <p:txBody>
          <a:bodyPr>
            <a:normAutofit fontScale="90000"/>
          </a:bodyPr>
          <a:lstStyle/>
          <a:p>
            <a:r>
              <a:rPr lang="tr-TR" sz="3600" b="1">
                <a:solidFill>
                  <a:srgbClr val="FF0000"/>
                </a:solidFill>
              </a:rPr>
              <a:t>Suyla İlişkili Salgınlar</a:t>
            </a:r>
            <a:r>
              <a:rPr lang="tr-TR"/>
              <a:t/>
            </a:r>
            <a:br>
              <a:rPr lang="tr-TR"/>
            </a:br>
            <a:endParaRPr lang="tr-T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113C3AB-414B-46FA-992A-122BDC9528B6}"/>
              </a:ext>
            </a:extLst>
          </p:cNvPr>
          <p:cNvSpPr>
            <a:spLocks noGrp="1"/>
          </p:cNvSpPr>
          <p:nvPr>
            <p:ph idx="1"/>
            <p:custDataLst>
              <p:tags r:id="rId3"/>
            </p:custDataLst>
          </p:nvPr>
        </p:nvSpPr>
        <p:spPr>
          <a:xfrm>
            <a:off x="984739" y="1756519"/>
            <a:ext cx="9495692" cy="4351305"/>
          </a:xfrm>
        </p:spPr>
        <p:txBody>
          <a:bodyPr>
            <a:normAutofit/>
          </a:bodyPr>
          <a:lstStyle/>
          <a:p>
            <a:pPr algn="just"/>
            <a:r>
              <a:rPr lang="tr-TR"/>
              <a:t>Su doğrudan hastalık nedeni olabileceği gibi, hastalıklar için zemin hazırlayabilir ya da bazı hastalıkların oluşmasını kolaylaştırabilir. </a:t>
            </a:r>
          </a:p>
          <a:p>
            <a:pPr algn="just"/>
            <a:r>
              <a:rPr lang="tr-TR"/>
              <a:t>1900’ lü yıllarda büyük çaplı salgınlar yaşanmış, ancak klorlama ile su kaynaklı hastalıklar azalmıştır.</a:t>
            </a:r>
          </a:p>
          <a:p>
            <a:pPr algn="just"/>
            <a:r>
              <a:rPr lang="tr-TR"/>
              <a:t>Günümüzde de su kaynaklı hastalıklar görülmektedir. Elbistan örneği.</a:t>
            </a:r>
          </a:p>
          <a:p>
            <a:pPr algn="just"/>
            <a:r>
              <a:rPr lang="tr-TR"/>
              <a:t>Su kaynaklı hastalıklar önlenebilir hastalıklardır.</a:t>
            </a:r>
          </a:p>
          <a:p>
            <a:endParaRPr lang="tr-TR"/>
          </a:p>
        </p:txBody>
      </p:sp>
      <p:sp>
        <p:nvSpPr>
          <p:cNvPr id="4" name="Slayt Numarası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4000C54-D0A8-40E8-8782-36BD86458F0D}"/>
              </a:ext>
            </a:extLst>
          </p:cNvPr>
          <p:cNvSpPr>
            <a:spLocks noGrp="1"/>
          </p:cNvSpPr>
          <p:nvPr>
            <p:ph type="sldNum" sz="quarter" idx="12"/>
            <p:custDataLst>
              <p:tags r:id="rId4"/>
            </p:custDataLst>
          </p:nvPr>
        </p:nvSpPr>
        <p:spPr/>
        <p:txBody>
          <a:bodyPr/>
          <a:lstStyle/>
          <a:p>
            <a:pPr>
              <a:defRPr/>
            </a:pPr>
            <a:fld id="{240BB3FB-0D07-4FB0-BE40-749C0580886E}" type="slidenum">
              <a:rPr lang="tr-TR" altLang="tr-TR" smtClean="0"/>
              <a:pPr>
                <a:defRPr/>
              </a:pPr>
              <a:t>7</a:t>
            </a:fld>
            <a:endParaRPr lang="tr-TR" altLang="tr-TR"/>
          </a:p>
        </p:txBody>
      </p:sp>
    </p:spTree>
    <p:custDataLst>
      <p:tags r:id="rId1"/>
    </p:custDataLst>
    <p:extLst>
      <p:ext uri="{BB962C8B-B14F-4D97-AF65-F5344CB8AC3E}">
        <p14:creationId xmlns:p14="http://schemas.microsoft.com/office/powerpoint/2010/main" val="37763478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5CBF6F9-ECF2-4240-9369-71BCC7E9DF47}"/>
              </a:ext>
            </a:extLst>
          </p:cNvPr>
          <p:cNvSpPr txBox="1">
            <a:spLocks noChangeArrowheads="1"/>
          </p:cNvSpPr>
          <p:nvPr>
            <p:custDataLst>
              <p:tags r:id="rId2"/>
            </p:custDataLst>
          </p:nvPr>
        </p:nvSpPr>
        <p:spPr bwMode="auto">
          <a:xfrm>
            <a:off x="944218" y="2176670"/>
            <a:ext cx="5210178" cy="4165455"/>
          </a:xfrm>
          <a:prstGeom prst="rect">
            <a:avLst/>
          </a:prstGeom>
          <a:solidFill>
            <a:schemeClr val="bg1"/>
          </a:solidFill>
          <a:ln w="38100">
            <a:solidFill>
              <a:schemeClr val="bg1"/>
            </a:solidFill>
            <a:miter lim="800000"/>
          </a:ln>
          <a:effectLst>
            <a:outerShdw blurRad="40000" dist="20000" dir="5400000" rotWithShape="0">
              <a:srgbClr val="808080">
                <a:alpha val="37999"/>
              </a:srgbClr>
            </a:outerShdw>
          </a:effectLst>
        </p:spPr>
        <p:txBody>
          <a:bodyPr wrap="square" lIns="101809" tIns="50905" rIns="101809" bIns="50905">
            <a:spAutoFit/>
          </a:bodyPr>
          <a:lstStyle>
            <a:lvl1pPr marL="342900" indent="-342900" eaLnBrk="0" hangingPunct="0">
              <a:defRPr sz="2400">
                <a:solidFill>
                  <a:schemeClr val="tx1"/>
                </a:solidFill>
                <a:latin typeface="Arial" panose="020B0604020202020204" pitchFamily="34" charset="0"/>
                <a:ea typeface="MS PGothic" pitchFamily="34" charset="-128"/>
              </a:defRPr>
            </a:lvl1pPr>
            <a:lvl2pPr marL="742950" indent="-285750" eaLnBrk="0" hangingPunct="0">
              <a:defRPr sz="2400">
                <a:solidFill>
                  <a:schemeClr val="tx1"/>
                </a:solidFill>
                <a:latin typeface="Arial" panose="020B0604020202020204" pitchFamily="34" charset="0"/>
                <a:ea typeface="MS PGothic" pitchFamily="34" charset="-128"/>
              </a:defRPr>
            </a:lvl2pPr>
            <a:lvl3pPr marL="1143000" indent="-228600" eaLnBrk="0" hangingPunct="0">
              <a:defRPr sz="2400">
                <a:solidFill>
                  <a:schemeClr val="tx1"/>
                </a:solidFill>
                <a:latin typeface="Arial" panose="020B0604020202020204" pitchFamily="34" charset="0"/>
                <a:ea typeface="MS PGothic" pitchFamily="34" charset="-128"/>
              </a:defRPr>
            </a:lvl3pPr>
            <a:lvl4pPr marL="1600200" indent="-228600" eaLnBrk="0" hangingPunct="0">
              <a:defRPr sz="2400">
                <a:solidFill>
                  <a:schemeClr val="tx1"/>
                </a:solidFill>
                <a:latin typeface="Arial" panose="020B0604020202020204" pitchFamily="34" charset="0"/>
                <a:ea typeface="MS PGothic" pitchFamily="34" charset="-128"/>
              </a:defRPr>
            </a:lvl4pPr>
            <a:lvl5pPr marL="2057400" indent="-228600" eaLnBrk="0" hangingPunct="0">
              <a:defRPr sz="2400">
                <a:solidFill>
                  <a:schemeClr val="tx1"/>
                </a:solidFill>
                <a:latin typeface="Arial" panose="020B0604020202020204"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itchFamily="34" charset="-128"/>
              </a:defRPr>
            </a:lvl9pPr>
          </a:lstStyle>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İshal</a:t>
            </a:r>
          </a:p>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Dizanteri</a:t>
            </a:r>
          </a:p>
          <a:p>
            <a:pPr eaLnBrk="1" hangingPunct="1">
              <a:buClr>
                <a:srgbClr val="FF0000"/>
              </a:buClr>
              <a:buFont typeface="Wingdings" pitchFamily="2" charset="2"/>
              <a:buChar char="ü"/>
              <a:defRPr/>
            </a:pPr>
            <a:r>
              <a:rPr lang="tr-TR" altLang="tr-TR" err="1">
                <a:solidFill>
                  <a:srgbClr val="000000"/>
                </a:solidFill>
                <a:latin typeface="+mj-lt"/>
                <a:cs typeface="Times New Roman" panose="02020603050405020304" pitchFamily="18" charset="0"/>
              </a:rPr>
              <a:t>Giardiyaz</a:t>
            </a:r>
            <a:endParaRPr lang="tr-TR" altLang="tr-TR">
              <a:solidFill>
                <a:srgbClr val="000000"/>
              </a:solidFill>
              <a:latin typeface="+mj-lt"/>
              <a:cs typeface="Times New Roman" panose="02020603050405020304" pitchFamily="18" charset="0"/>
            </a:endParaRPr>
          </a:p>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Barsak parazitozları</a:t>
            </a:r>
          </a:p>
          <a:p>
            <a:pPr eaLnBrk="1" hangingPunct="1">
              <a:buClr>
                <a:srgbClr val="FF0000"/>
              </a:buClr>
              <a:buFont typeface="Wingdings" pitchFamily="2" charset="2"/>
              <a:buChar char="ü"/>
              <a:defRPr/>
            </a:pPr>
            <a:r>
              <a:rPr lang="tr-TR" altLang="tr-TR" err="1">
                <a:solidFill>
                  <a:srgbClr val="000000"/>
                </a:solidFill>
                <a:latin typeface="+mj-lt"/>
                <a:cs typeface="Times New Roman" panose="02020603050405020304" pitchFamily="18" charset="0"/>
              </a:rPr>
              <a:t>Dracunculiasis</a:t>
            </a:r>
            <a:endParaRPr lang="tr-TR" altLang="tr-TR">
              <a:solidFill>
                <a:srgbClr val="000000"/>
              </a:solidFill>
              <a:latin typeface="+mj-lt"/>
              <a:cs typeface="Times New Roman" panose="02020603050405020304" pitchFamily="18" charset="0"/>
            </a:endParaRPr>
          </a:p>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Tifo ve paratifo</a:t>
            </a:r>
          </a:p>
          <a:p>
            <a:pPr eaLnBrk="1" hangingPunct="1">
              <a:buClr>
                <a:srgbClr val="FF0000"/>
              </a:buClr>
              <a:buFont typeface="Wingdings" pitchFamily="2" charset="2"/>
              <a:buChar char="ü"/>
              <a:defRPr/>
            </a:pPr>
            <a:r>
              <a:rPr lang="tr-TR" altLang="tr-TR" err="1">
                <a:solidFill>
                  <a:srgbClr val="000000"/>
                </a:solidFill>
                <a:latin typeface="+mj-lt"/>
                <a:cs typeface="Times New Roman" panose="02020603050405020304" pitchFamily="18" charset="0"/>
              </a:rPr>
              <a:t>Yersinya enfeksiyonu</a:t>
            </a:r>
          </a:p>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Kolera</a:t>
            </a:r>
          </a:p>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Hepatit A ve E</a:t>
            </a:r>
          </a:p>
          <a:p>
            <a:pPr eaLnBrk="1" hangingPunct="1">
              <a:buClr>
                <a:srgbClr val="FF0000"/>
              </a:buClr>
              <a:buFont typeface="Wingdings" pitchFamily="2" charset="2"/>
              <a:buChar char="ü"/>
              <a:defRPr/>
            </a:pPr>
            <a:r>
              <a:rPr lang="tr-TR" altLang="tr-TR">
                <a:solidFill>
                  <a:srgbClr val="000000"/>
                </a:solidFill>
                <a:latin typeface="+mj-lt"/>
                <a:cs typeface="Times New Roman" panose="02020603050405020304" pitchFamily="18" charset="0"/>
              </a:rPr>
              <a:t>Trahom</a:t>
            </a:r>
          </a:p>
          <a:p>
            <a:pPr eaLnBrk="1" hangingPunct="1">
              <a:buClr>
                <a:srgbClr val="FF0000"/>
              </a:buClr>
              <a:buFont typeface="Wingdings" pitchFamily="2" charset="2"/>
              <a:buChar char="ü"/>
              <a:defRPr/>
            </a:pPr>
            <a:r>
              <a:rPr lang="tr-TR" altLang="tr-TR" err="1">
                <a:solidFill>
                  <a:srgbClr val="000000"/>
                </a:solidFill>
                <a:latin typeface="+mj-lt"/>
                <a:cs typeface="Times New Roman" panose="02020603050405020304" pitchFamily="18" charset="0"/>
              </a:rPr>
              <a:t>Tularemi</a:t>
            </a:r>
            <a:endParaRPr lang="tr-TR" altLang="tr-TR">
              <a:solidFill>
                <a:srgbClr val="000000"/>
              </a:solidFill>
              <a:latin typeface="+mj-lt"/>
              <a:cs typeface="Times New Roman" panose="02020603050405020304" pitchFamily="18" charset="0"/>
            </a:endParaRPr>
          </a:p>
        </p:txBody>
      </p:sp>
      <p:sp>
        <p:nvSpPr>
          <p:cNvPr id="5" name="Dikdörtgen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31CBB075-101C-4376-B125-E03D0FBD1981}"/>
              </a:ext>
            </a:extLst>
          </p:cNvPr>
          <p:cNvSpPr>
            <a:spLocks noChangeArrowheads="1"/>
          </p:cNvSpPr>
          <p:nvPr>
            <p:custDataLst>
              <p:tags r:id="rId3"/>
            </p:custDataLst>
          </p:nvPr>
        </p:nvSpPr>
        <p:spPr bwMode="auto">
          <a:xfrm>
            <a:off x="6411571" y="2076246"/>
            <a:ext cx="5644594" cy="4534787"/>
          </a:xfrm>
          <a:prstGeom prst="rect">
            <a:avLst/>
          </a:prstGeom>
          <a:solidFill>
            <a:schemeClr val="bg1"/>
          </a:solidFill>
          <a:ln w="38100">
            <a:solidFill>
              <a:schemeClr val="bg1"/>
            </a:solidFill>
            <a:miter lim="800000"/>
          </a:ln>
          <a:effectLst>
            <a:outerShdw blurRad="40000" dist="20000" dir="5400000" rotWithShape="0">
              <a:srgbClr val="808080">
                <a:alpha val="37999"/>
              </a:srgbClr>
            </a:outerShdw>
          </a:effectLst>
        </p:spPr>
        <p:txBody>
          <a:bodyPr wrap="square" lIns="101809" tIns="50905" rIns="101809" bIns="50905">
            <a:spAutoFit/>
          </a:bodyPr>
          <a:lstStyle/>
          <a:p>
            <a:pPr marL="342891" indent="-342891">
              <a:buClr>
                <a:srgbClr val="FF0000"/>
              </a:buClr>
              <a:buFont typeface="Wingdings" pitchFamily="2" charset="2"/>
              <a:buChar char="ü"/>
              <a:defRPr/>
            </a:pPr>
            <a:r>
              <a:rPr lang="tr-TR" altLang="tr-TR" sz="2400">
                <a:solidFill>
                  <a:srgbClr val="000000"/>
                </a:solidFill>
                <a:latin typeface="+mj-lt"/>
                <a:cs typeface="Times New Roman" panose="02020603050405020304" pitchFamily="18" charset="0"/>
              </a:rPr>
              <a:t>Sıtma</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Viral enfeksiyonlar</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Şistosomiazis</a:t>
            </a:r>
            <a:endParaRPr lang="tr-TR" altLang="tr-TR" sz="2400">
              <a:solidFill>
                <a:srgbClr val="000000"/>
              </a:solidFill>
              <a:latin typeface="+mj-lt"/>
              <a:cs typeface="Times New Roman" panose="02020603050405020304" pitchFamily="18" charset="0"/>
            </a:endParaRP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Dengue humması</a:t>
            </a:r>
          </a:p>
          <a:p>
            <a:pPr marL="342891" indent="-342891">
              <a:buClr>
                <a:srgbClr val="FF0000"/>
              </a:buClr>
              <a:buFont typeface="Wingdings" pitchFamily="2" charset="2"/>
              <a:buChar char="ü"/>
              <a:defRPr/>
            </a:pPr>
            <a:r>
              <a:rPr lang="tr-TR" altLang="tr-TR" sz="2400">
                <a:solidFill>
                  <a:srgbClr val="000000"/>
                </a:solidFill>
                <a:latin typeface="+mj-lt"/>
                <a:cs typeface="Times New Roman" panose="02020603050405020304" pitchFamily="18" charset="0"/>
              </a:rPr>
              <a:t>Mantar hastalıkları</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Legionella enfeksiyonu</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Leptospira enfeksiyonu</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Kampilobakter enfeksiyonu </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Norwalk vb virüs enfeksiyonu</a:t>
            </a: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Siyanobakteri toksikozları</a:t>
            </a:r>
            <a:endParaRPr lang="tr-TR" altLang="tr-TR" sz="2400">
              <a:solidFill>
                <a:srgbClr val="000000"/>
              </a:solidFill>
              <a:latin typeface="+mj-lt"/>
              <a:cs typeface="Times New Roman" panose="02020603050405020304" pitchFamily="18" charset="0"/>
            </a:endParaRPr>
          </a:p>
          <a:p>
            <a:pPr marL="342891" indent="-342891">
              <a:buClr>
                <a:srgbClr val="FF0000"/>
              </a:buClr>
              <a:buFont typeface="Wingdings" pitchFamily="2" charset="2"/>
              <a:buChar char="ü"/>
              <a:defRPr/>
            </a:pPr>
            <a:r>
              <a:rPr lang="tr-TR" altLang="tr-TR" sz="2400" err="1">
                <a:solidFill>
                  <a:srgbClr val="000000"/>
                </a:solidFill>
                <a:latin typeface="+mj-lt"/>
                <a:cs typeface="Times New Roman" panose="02020603050405020304" pitchFamily="18" charset="0"/>
              </a:rPr>
              <a:t>Onchocerciasis</a:t>
            </a:r>
            <a:endParaRPr lang="tr-TR" altLang="tr-TR" sz="2400">
              <a:solidFill>
                <a:srgbClr val="000000"/>
              </a:solidFill>
              <a:latin typeface="+mj-lt"/>
              <a:cs typeface="Times New Roman" panose="02020603050405020304" pitchFamily="18" charset="0"/>
            </a:endParaRPr>
          </a:p>
          <a:p>
            <a:pPr eaLnBrk="1" hangingPunct="1">
              <a:buClr>
                <a:srgbClr val="FF0000"/>
              </a:buClr>
              <a:defRPr/>
            </a:pPr>
            <a:endParaRPr lang="tr-TR" altLang="tr-TR" sz="2400">
              <a:solidFill>
                <a:srgbClr val="000000"/>
              </a:solidFill>
              <a:latin typeface="+mj-lt"/>
              <a:cs typeface="Times New Roman" panose="02020603050405020304" pitchFamily="18" charset="0"/>
            </a:endParaRPr>
          </a:p>
        </p:txBody>
      </p:sp>
      <p:sp>
        <p:nvSpPr>
          <p:cNvPr id="6" name="Dikdörtgen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B2701CE-4E1A-4F5B-B5E2-D0421691693A}"/>
              </a:ext>
            </a:extLst>
          </p:cNvPr>
          <p:cNvSpPr>
            <a:spLocks noChangeArrowheads="1"/>
          </p:cNvSpPr>
          <p:nvPr>
            <p:custDataLst>
              <p:tags r:id="rId4"/>
            </p:custDataLst>
          </p:nvPr>
        </p:nvSpPr>
        <p:spPr bwMode="auto">
          <a:xfrm>
            <a:off x="1589074" y="1328534"/>
            <a:ext cx="6840539" cy="41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a:ea typeface="MS PGothic" pitchFamily="34" charset="-128"/>
              </a:defRPr>
            </a:lvl1pPr>
            <a:lvl2pPr marL="742950" indent="-28575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a:lnSpc>
                <a:spcPct val="70000"/>
              </a:lnSpc>
              <a:spcBef>
                <a:spcPts val="600"/>
              </a:spcBef>
              <a:buClr>
                <a:srgbClr val="FE8637"/>
              </a:buClr>
              <a:buSzPct val="70000"/>
              <a:defRPr/>
            </a:pPr>
            <a:r>
              <a:rPr lang="tr-TR" altLang="tr-TR" sz="2800" b="1">
                <a:solidFill>
                  <a:srgbClr val="FF0000"/>
                </a:solidFill>
                <a:latin typeface="+mj-lt"/>
                <a:cs typeface="Times New Roman" panose="02020603050405020304" pitchFamily="18" charset="0"/>
              </a:rPr>
              <a:t>Su ile ilişkili hastalıklar (doğrudan veya dolaylı)</a:t>
            </a:r>
          </a:p>
        </p:txBody>
      </p:sp>
    </p:spTree>
    <p:custDataLst>
      <p:tags r:id="rId1"/>
    </p:custDataLst>
    <p:extLst>
      <p:ext uri="{BB962C8B-B14F-4D97-AF65-F5344CB8AC3E}">
        <p14:creationId xmlns:p14="http://schemas.microsoft.com/office/powerpoint/2010/main" val="324121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600A2E8-AE89-473C-932C-F81A70459464}"/>
              </a:ext>
            </a:extLst>
          </p:cNvPr>
          <p:cNvGraphicFramePr>
            <a:graphicFrameLocks noGrp="1"/>
          </p:cNvGraphicFramePr>
          <p:nvPr>
            <p:custDataLst>
              <p:tags r:id="rId2"/>
            </p:custDataLst>
            <p:extLst>
              <p:ext uri="{D42A27DB-BD31-4B8C-83A1-F6EECF244321}">
                <p14:modId xmlns:p14="http://schemas.microsoft.com/office/powerpoint/2010/main" val="3969943782"/>
              </p:ext>
            </p:extLst>
          </p:nvPr>
        </p:nvGraphicFramePr>
        <p:xfrm>
          <a:off x="467139" y="1260479"/>
          <a:ext cx="11330608" cy="5329164"/>
        </p:xfrm>
        <a:graphic>
          <a:graphicData uri="http://schemas.openxmlformats.org/drawingml/2006/table">
            <a:tbl>
              <a:tblPr/>
              <a:tblGrid>
                <a:gridCol w="1855876">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0"/>
                    </a:ext>
                  </a:extLst>
                </a:gridCol>
                <a:gridCol w="2803772">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1"/>
                    </a:ext>
                  </a:extLst>
                </a:gridCol>
                <a:gridCol w="6670960">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2"/>
                    </a:ext>
                  </a:extLst>
                </a:gridCol>
              </a:tblGrid>
              <a:tr h="626545">
                <a:tc>
                  <a:txBody>
                    <a:bodyPr/>
                    <a:lstStyle/>
                    <a:p>
                      <a:pPr algn="ctr" rtl="0" fontAlgn="ctr"/>
                      <a:r>
                        <a:rPr lang="tr-TR" sz="1800" b="1" i="0" u="none" strike="noStrike">
                          <a:solidFill>
                            <a:srgbClr val="16365C"/>
                          </a:solidFill>
                          <a:effectLst/>
                          <a:latin typeface="+mj-lt"/>
                          <a:cs typeface="Times New Roman" panose="02020603050405020304" pitchFamily="18" charset="0"/>
                        </a:rPr>
                        <a:t>Organizma türü</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tr-TR" sz="1800" b="1" i="0" u="none" strike="noStrike">
                          <a:solidFill>
                            <a:srgbClr val="16365C"/>
                          </a:solidFill>
                          <a:effectLst/>
                          <a:latin typeface="+mj-lt"/>
                          <a:cs typeface="Times New Roman" panose="02020603050405020304" pitchFamily="18" charset="0"/>
                        </a:rPr>
                        <a:t>Hastalık</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tr-TR" sz="1800" b="1" i="0" u="none" strike="noStrike">
                          <a:solidFill>
                            <a:srgbClr val="16365C"/>
                          </a:solidFill>
                          <a:effectLst/>
                          <a:latin typeface="+mj-lt"/>
                          <a:cs typeface="Times New Roman" panose="02020603050405020304" pitchFamily="18" charset="0"/>
                        </a:rPr>
                        <a:t>Etkileri </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0"/>
                  </a:ext>
                </a:extLst>
              </a:tr>
              <a:tr h="644705">
                <a:tc rowSpan="4">
                  <a:txBody>
                    <a:bodyPr/>
                    <a:lstStyle/>
                    <a:p>
                      <a:pPr algn="l" rtl="0" fontAlgn="ctr"/>
                      <a:r>
                        <a:rPr lang="tr-TR" sz="1800" b="1" i="0" u="none" strike="noStrike">
                          <a:solidFill>
                            <a:srgbClr val="000000"/>
                          </a:solidFill>
                          <a:effectLst/>
                          <a:latin typeface="+mj-lt"/>
                          <a:cs typeface="Times New Roman" panose="02020603050405020304" pitchFamily="18" charset="0"/>
                        </a:rPr>
                        <a:t> Bakteri</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1" i="0" u="none" strike="noStrike">
                          <a:solidFill>
                            <a:srgbClr val="FF0000"/>
                          </a:solidFill>
                          <a:effectLst/>
                          <a:latin typeface="+mj-lt"/>
                          <a:cs typeface="Times New Roman" panose="02020603050405020304" pitchFamily="18" charset="0"/>
                        </a:rPr>
                        <a:t>Tifo</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İshal, şiddetli kusma, dalak büyümesi, bağırrsaklarda iltihaplanma-tedavi edilmezse genellikle  ölüm görülür.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1"/>
                  </a:ext>
                </a:extLst>
              </a:tr>
              <a:tr h="591885">
                <a:tc vMerge="1">
                  <a:txBody>
                    <a:bodyPr/>
                    <a:lstStyle/>
                    <a:p>
                      <a:endParaRPr lang="tr-TR"/>
                    </a:p>
                  </a:txBody>
                  <a:tcPr/>
                </a:tc>
                <a:tc>
                  <a:txBody>
                    <a:bodyPr/>
                    <a:lstStyle/>
                    <a:p>
                      <a:pPr algn="l" rtl="0" fontAlgn="ctr"/>
                      <a:r>
                        <a:rPr lang="tr-TR" sz="1800" b="1" i="0" u="none" strike="noStrike">
                          <a:solidFill>
                            <a:srgbClr val="FF0000"/>
                          </a:solidFill>
                          <a:effectLst/>
                          <a:latin typeface="+mj-lt"/>
                          <a:cs typeface="Times New Roman" panose="02020603050405020304" pitchFamily="18" charset="0"/>
                        </a:rPr>
                        <a:t>Kolera</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İshal, şiddetli kusma,  su kaybı-tedavi edilmezse genellikle  ölüm görülür.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2"/>
                  </a:ext>
                </a:extLst>
              </a:tr>
              <a:tr h="534394">
                <a:tc vMerge="1">
                  <a:txBody>
                    <a:bodyPr/>
                    <a:lstStyle/>
                    <a:p>
                      <a:endParaRPr lang="tr-TR"/>
                    </a:p>
                  </a:txBody>
                  <a:tcPr/>
                </a:tc>
                <a:tc>
                  <a:txBody>
                    <a:bodyPr/>
                    <a:lstStyle/>
                    <a:p>
                      <a:pPr algn="l" rtl="0" fontAlgn="ctr"/>
                      <a:r>
                        <a:rPr lang="tr-TR" sz="1800" b="1" i="0" u="none" strike="noStrike">
                          <a:solidFill>
                            <a:srgbClr val="FF0000"/>
                          </a:solidFill>
                          <a:effectLst/>
                          <a:latin typeface="+mj-lt"/>
                          <a:cs typeface="Times New Roman" panose="02020603050405020304" pitchFamily="18" charset="0"/>
                        </a:rPr>
                        <a:t>Bakteriyel dizanteri </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İshal,  uygun yöntemle tedavi edilmez ise  nadiren ölümcül</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3"/>
                  </a:ext>
                </a:extLst>
              </a:tr>
              <a:tr h="531847">
                <a:tc vMerge="1">
                  <a:txBody>
                    <a:bodyPr/>
                    <a:lstStyle/>
                    <a:p>
                      <a:endParaRPr lang="tr-TR"/>
                    </a:p>
                  </a:txBody>
                  <a:tcPr/>
                </a:tc>
                <a:tc>
                  <a:txBody>
                    <a:bodyPr/>
                    <a:lstStyle/>
                    <a:p>
                      <a:pPr algn="l" rtl="0" fontAlgn="ctr"/>
                      <a:r>
                        <a:rPr lang="tr-TR" sz="1800" b="1" i="0" u="none" strike="noStrike" err="1">
                          <a:solidFill>
                            <a:srgbClr val="FF0000"/>
                          </a:solidFill>
                          <a:effectLst/>
                          <a:latin typeface="+mj-lt"/>
                          <a:cs typeface="Times New Roman" panose="02020603050405020304" pitchFamily="18" charset="0"/>
                        </a:rPr>
                        <a:t>Enteritler</a:t>
                      </a:r>
                      <a:endParaRPr lang="tr-TR" sz="1800" b="1" i="0" u="none" strike="noStrike">
                        <a:solidFill>
                          <a:srgbClr val="FF0000"/>
                        </a:solidFill>
                        <a:effectLst/>
                        <a:latin typeface="+mj-lt"/>
                        <a:cs typeface="Times New Roman" panose="02020603050405020304" pitchFamily="18" charset="0"/>
                      </a:endParaRP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Şiddetli mide ağrısı, bulantı, kusma,-nadiren ölümcül</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4"/>
                  </a:ext>
                </a:extLst>
              </a:tr>
              <a:tr h="797052">
                <a:tc>
                  <a:txBody>
                    <a:bodyPr/>
                    <a:lstStyle/>
                    <a:p>
                      <a:pPr algn="l" rtl="0" fontAlgn="ctr"/>
                      <a:r>
                        <a:rPr lang="tr-TR" sz="1800" b="1" i="0" u="none" strike="noStrike">
                          <a:solidFill>
                            <a:srgbClr val="000000"/>
                          </a:solidFill>
                          <a:effectLst/>
                          <a:latin typeface="+mj-lt"/>
                          <a:cs typeface="Times New Roman" panose="02020603050405020304" pitchFamily="18" charset="0"/>
                        </a:rPr>
                        <a:t> Virüsler </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1" i="0" u="none" strike="noStrike">
                          <a:solidFill>
                            <a:srgbClr val="FF0000"/>
                          </a:solidFill>
                          <a:effectLst/>
                          <a:latin typeface="+mj-lt"/>
                          <a:cs typeface="Times New Roman" panose="02020603050405020304" pitchFamily="18" charset="0"/>
                        </a:rPr>
                        <a:t>Enfeksiyon yapan hepatitler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Ateş, şiddetli baş ağrısı, iştah kaybı, karın ağrısı, sarılık,  karaciğerde büyüme- nadiren ölümcül ancak karaciğer hasarına neden olabilir.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5"/>
                  </a:ext>
                </a:extLst>
              </a:tr>
              <a:tr h="591885">
                <a:tc rowSpan="2">
                  <a:txBody>
                    <a:bodyPr/>
                    <a:lstStyle/>
                    <a:p>
                      <a:pPr algn="l" rtl="0" fontAlgn="ctr"/>
                      <a:r>
                        <a:rPr lang="tr-TR" sz="1800" b="1" i="0" u="none" strike="noStrike" err="1">
                          <a:solidFill>
                            <a:srgbClr val="000000"/>
                          </a:solidFill>
                          <a:effectLst/>
                          <a:latin typeface="+mj-lt"/>
                          <a:cs typeface="Times New Roman" panose="02020603050405020304" pitchFamily="18" charset="0"/>
                        </a:rPr>
                        <a:t>Paraziter     protozoolar</a:t>
                      </a:r>
                      <a:endParaRPr lang="tr-TR" sz="1800" b="1" i="0" u="none" strike="noStrike">
                        <a:solidFill>
                          <a:srgbClr val="000000"/>
                        </a:solidFill>
                        <a:effectLst/>
                        <a:latin typeface="+mj-lt"/>
                        <a:cs typeface="Times New Roman" panose="02020603050405020304" pitchFamily="18" charset="0"/>
                      </a:endParaRPr>
                    </a:p>
                    <a:p>
                      <a:pPr algn="l" fontAlgn="ctr"/>
                      <a:r>
                        <a:rPr lang="tr-TR" sz="1800" b="0" i="0" u="none" strike="noStrike">
                          <a:effectLst/>
                          <a:latin typeface="+mj-lt"/>
                          <a:cs typeface="Times New Roman" panose="02020603050405020304" pitchFamily="18" charset="0"/>
                        </a:rPr>
                        <a:t> </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1" i="0" u="none" strike="noStrike">
                          <a:solidFill>
                            <a:srgbClr val="FF0000"/>
                          </a:solidFill>
                          <a:effectLst/>
                          <a:latin typeface="+mj-lt"/>
                          <a:cs typeface="Times New Roman" panose="02020603050405020304" pitchFamily="18" charset="0"/>
                        </a:rPr>
                        <a:t>Amipli dizanteri</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Şiddetli ishal, baş ağrısı, karın ağrısı, titreme, ateş, karaciğer apsesi,-tedavi edilmez ise ölümcül olabilir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6"/>
                  </a:ext>
                </a:extLst>
              </a:tr>
              <a:tr h="511198">
                <a:tc vMerge="1">
                  <a:txBody>
                    <a:bodyPr/>
                    <a:lstStyle/>
                    <a:p>
                      <a:pPr algn="l" fontAlgn="ctr"/>
                      <a:endParaRPr lang="tr-TR" sz="1500" b="0" i="0" u="none" strike="noStrike">
                        <a:effectLst/>
                        <a:latin typeface="Arial"/>
                      </a:endParaRPr>
                    </a:p>
                  </a:txBody>
                  <a:tcPr marL="6322" marR="6322" marT="63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1" i="0" u="none" strike="noStrike" err="1">
                          <a:solidFill>
                            <a:srgbClr val="FF0000"/>
                          </a:solidFill>
                          <a:effectLst/>
                          <a:latin typeface="+mj-lt"/>
                          <a:cs typeface="Times New Roman" panose="02020603050405020304" pitchFamily="18" charset="0"/>
                        </a:rPr>
                        <a:t>Giardiyazis</a:t>
                      </a:r>
                      <a:endParaRPr lang="tr-TR" sz="1800" b="1" i="0" u="none" strike="noStrike">
                        <a:solidFill>
                          <a:srgbClr val="FF0000"/>
                        </a:solidFill>
                        <a:effectLst/>
                        <a:latin typeface="+mj-lt"/>
                        <a:cs typeface="Times New Roman" panose="02020603050405020304" pitchFamily="18" charset="0"/>
                      </a:endParaRP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İshal, karın krampları, gaz, geğirme ve yorgunluk</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7"/>
                  </a:ext>
                </a:extLst>
              </a:tr>
              <a:tr h="499653">
                <a:tc>
                  <a:txBody>
                    <a:bodyPr/>
                    <a:lstStyle/>
                    <a:p>
                      <a:pPr algn="l" rtl="0" fontAlgn="ctr"/>
                      <a:r>
                        <a:rPr lang="tr-TR" sz="1800" b="1" i="0" u="none" strike="noStrike">
                          <a:solidFill>
                            <a:srgbClr val="000000"/>
                          </a:solidFill>
                          <a:effectLst/>
                          <a:latin typeface="+mj-lt"/>
                          <a:cs typeface="Times New Roman" panose="02020603050405020304" pitchFamily="18" charset="0"/>
                        </a:rPr>
                        <a:t>Parazit solucanlar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1" i="0" u="none" strike="noStrike" err="1">
                          <a:solidFill>
                            <a:srgbClr val="FF0000"/>
                          </a:solidFill>
                          <a:effectLst/>
                          <a:latin typeface="+mj-lt"/>
                          <a:cs typeface="Times New Roman" panose="02020603050405020304" pitchFamily="18" charset="0"/>
                        </a:rPr>
                        <a:t>Şistozomiyasis</a:t>
                      </a:r>
                      <a:endParaRPr lang="tr-TR" sz="1800" b="1" i="0" u="none" strike="noStrike">
                        <a:solidFill>
                          <a:srgbClr val="FF0000"/>
                        </a:solidFill>
                        <a:effectLst/>
                        <a:latin typeface="+mj-lt"/>
                        <a:cs typeface="Times New Roman" panose="02020603050405020304" pitchFamily="18" charset="0"/>
                      </a:endParaRP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rtl="0" fontAlgn="ctr"/>
                      <a:r>
                        <a:rPr lang="tr-TR" sz="1800" b="0" i="0" u="none" strike="noStrike">
                          <a:solidFill>
                            <a:srgbClr val="000000"/>
                          </a:solidFill>
                          <a:effectLst/>
                          <a:latin typeface="+mj-lt"/>
                          <a:cs typeface="Times New Roman" panose="02020603050405020304" pitchFamily="18" charset="0"/>
                        </a:rPr>
                        <a:t>Karın ağrısı, deri döküntüsü, anemi, kronik yorgunluk</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8"/>
                  </a:ext>
                </a:extLst>
              </a:tr>
            </a:tbl>
          </a:graphicData>
        </a:graphic>
      </p:graphicFrame>
    </p:spTree>
    <p:custDataLst>
      <p:tags r:id="rId1"/>
    </p:custDataLst>
    <p:extLst>
      <p:ext uri="{BB962C8B-B14F-4D97-AF65-F5344CB8AC3E}">
        <p14:creationId xmlns:p14="http://schemas.microsoft.com/office/powerpoint/2010/main" val="355478706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2AFED29-6820-45FC-97B8-2A075BFBBFFA}"/>
              </a:ext>
            </a:extLst>
          </p:cNvPr>
          <p:cNvSpPr txBox="1"/>
          <p:nvPr>
            <p:custDataLst>
              <p:tags r:id="rId2"/>
            </p:custDataLst>
          </p:nvPr>
        </p:nvSpPr>
        <p:spPr bwMode="auto">
          <a:xfrm>
            <a:off x="1150884" y="1707722"/>
            <a:ext cx="10373710" cy="491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80975">
              <a:defRPr>
                <a:solidFill>
                  <a:schemeClr val="tx1"/>
                </a:solidFill>
                <a:latin typeface="Arial"/>
                <a:ea typeface="MS PGothic" pitchFamily="34" charset="-128"/>
              </a:defRPr>
            </a:lvl1pPr>
            <a:lvl2pPr marL="1333500" indent="-34290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a:lnSpc>
                <a:spcPct val="115000"/>
              </a:lnSpc>
              <a:spcBef>
                <a:spcPts val="600"/>
              </a:spcBef>
              <a:spcAft>
                <a:spcPts val="600"/>
              </a:spcAft>
              <a:buClr>
                <a:srgbClr val="0F6FC6"/>
              </a:buClr>
              <a:buSzPct val="70000"/>
              <a:defRPr/>
            </a:pPr>
            <a:r>
              <a:rPr lang="tr-TR" altLang="tr-TR" sz="2800">
                <a:solidFill>
                  <a:srgbClr val="000000"/>
                </a:solidFill>
                <a:latin typeface="+mj-lt"/>
                <a:cs typeface="Times New Roman" panose="02020603050405020304" pitchFamily="18" charset="0"/>
              </a:rPr>
              <a:t>Toplumsal amaçlı içme-kullanma suyu dezenfeksiyonunda kullanılan başlıca kimyasal dezenfektanlar</a:t>
            </a:r>
          </a:p>
          <a:p>
            <a:pPr lvl="1" algn="just">
              <a:lnSpc>
                <a:spcPct val="115000"/>
              </a:lnSpc>
              <a:spcBef>
                <a:spcPct val="20000"/>
              </a:spcBef>
              <a:spcAft>
                <a:spcPts val="600"/>
              </a:spcAft>
              <a:buClr>
                <a:srgbClr val="FF0000"/>
              </a:buClr>
              <a:buSzPct val="80000"/>
              <a:buFont typeface="Wingdings" pitchFamily="2" charset="2"/>
              <a:buChar char="ü"/>
              <a:defRPr/>
            </a:pPr>
            <a:r>
              <a:rPr lang="tr-TR" altLang="tr-TR" sz="2800">
                <a:solidFill>
                  <a:srgbClr val="000000"/>
                </a:solidFill>
                <a:latin typeface="+mj-lt"/>
                <a:cs typeface="Times New Roman" panose="02020603050405020304" pitchFamily="18" charset="0"/>
              </a:rPr>
              <a:t>Klor </a:t>
            </a:r>
          </a:p>
          <a:p>
            <a:pPr lvl="1" algn="just">
              <a:lnSpc>
                <a:spcPct val="115000"/>
              </a:lnSpc>
              <a:spcBef>
                <a:spcPct val="20000"/>
              </a:spcBef>
              <a:spcAft>
                <a:spcPts val="600"/>
              </a:spcAft>
              <a:buClr>
                <a:srgbClr val="FF0000"/>
              </a:buClr>
              <a:buSzPct val="80000"/>
              <a:buFont typeface="Wingdings" pitchFamily="2" charset="2"/>
              <a:buChar char="ü"/>
              <a:defRPr/>
            </a:pPr>
            <a:r>
              <a:rPr lang="tr-TR" altLang="tr-TR" sz="2800" err="1">
                <a:solidFill>
                  <a:srgbClr val="000000"/>
                </a:solidFill>
                <a:latin typeface="+mj-lt"/>
                <a:cs typeface="Times New Roman" panose="02020603050405020304" pitchFamily="18" charset="0"/>
              </a:rPr>
              <a:t>Kloraminler</a:t>
            </a:r>
            <a:endParaRPr lang="tr-TR" altLang="tr-TR" sz="2800">
              <a:solidFill>
                <a:srgbClr val="000000"/>
              </a:solidFill>
              <a:latin typeface="+mj-lt"/>
              <a:cs typeface="Times New Roman" panose="02020603050405020304" pitchFamily="18" charset="0"/>
            </a:endParaRPr>
          </a:p>
          <a:p>
            <a:pPr lvl="1" algn="just">
              <a:lnSpc>
                <a:spcPct val="115000"/>
              </a:lnSpc>
              <a:spcBef>
                <a:spcPct val="20000"/>
              </a:spcBef>
              <a:spcAft>
                <a:spcPts val="600"/>
              </a:spcAft>
              <a:buClr>
                <a:srgbClr val="FF0000"/>
              </a:buClr>
              <a:buSzPct val="80000"/>
              <a:buFont typeface="Wingdings" pitchFamily="2" charset="2"/>
              <a:buChar char="ü"/>
              <a:defRPr/>
            </a:pPr>
            <a:r>
              <a:rPr lang="tr-TR" altLang="tr-TR" sz="2800" err="1">
                <a:solidFill>
                  <a:srgbClr val="000000"/>
                </a:solidFill>
                <a:latin typeface="+mj-lt"/>
                <a:cs typeface="Times New Roman" panose="02020603050405020304" pitchFamily="18" charset="0"/>
              </a:rPr>
              <a:t>Klordioksit</a:t>
            </a:r>
            <a:endParaRPr lang="tr-TR" altLang="tr-TR" sz="2800">
              <a:solidFill>
                <a:srgbClr val="000000"/>
              </a:solidFill>
              <a:latin typeface="+mj-lt"/>
              <a:cs typeface="Times New Roman" panose="02020603050405020304" pitchFamily="18" charset="0"/>
            </a:endParaRPr>
          </a:p>
          <a:p>
            <a:pPr lvl="1" algn="just">
              <a:lnSpc>
                <a:spcPct val="115000"/>
              </a:lnSpc>
              <a:spcBef>
                <a:spcPct val="20000"/>
              </a:spcBef>
              <a:spcAft>
                <a:spcPts val="600"/>
              </a:spcAft>
              <a:buClr>
                <a:srgbClr val="FF0000"/>
              </a:buClr>
              <a:buSzPct val="80000"/>
              <a:buFont typeface="Wingdings" pitchFamily="2" charset="2"/>
              <a:buChar char="ü"/>
              <a:defRPr/>
            </a:pPr>
            <a:r>
              <a:rPr lang="tr-TR" altLang="tr-TR" sz="2800">
                <a:solidFill>
                  <a:srgbClr val="000000"/>
                </a:solidFill>
                <a:latin typeface="+mj-lt"/>
                <a:cs typeface="Times New Roman" panose="02020603050405020304" pitchFamily="18" charset="0"/>
              </a:rPr>
              <a:t>Ozon</a:t>
            </a:r>
          </a:p>
          <a:p>
            <a:pPr lvl="1" algn="just">
              <a:lnSpc>
                <a:spcPct val="115000"/>
              </a:lnSpc>
              <a:spcBef>
                <a:spcPct val="20000"/>
              </a:spcBef>
              <a:spcAft>
                <a:spcPts val="600"/>
              </a:spcAft>
              <a:buClr>
                <a:srgbClr val="FF0000"/>
              </a:buClr>
              <a:buSzPct val="80000"/>
              <a:buFont typeface="Wingdings" pitchFamily="2" charset="2"/>
              <a:buChar char="ü"/>
              <a:defRPr/>
            </a:pPr>
            <a:r>
              <a:rPr lang="tr-TR" altLang="tr-TR" sz="2800">
                <a:solidFill>
                  <a:srgbClr val="000000"/>
                </a:solidFill>
                <a:latin typeface="+mj-lt"/>
                <a:cs typeface="Times New Roman" panose="02020603050405020304" pitchFamily="18" charset="0"/>
              </a:rPr>
              <a:t>UV</a:t>
            </a:r>
          </a:p>
          <a:p>
            <a:pPr>
              <a:spcBef>
                <a:spcPts val="600"/>
              </a:spcBef>
              <a:buClr>
                <a:srgbClr val="0F6FC6"/>
              </a:buClr>
              <a:buSzPct val="70000"/>
              <a:defRPr/>
            </a:pPr>
            <a:endParaRPr lang="tr-TR" altLang="tr-TR" sz="2400">
              <a:solidFill>
                <a:srgbClr val="000000"/>
              </a:solidFill>
              <a:latin typeface="+mj-lt"/>
              <a:cs typeface="Times New Roman" panose="02020603050405020304" pitchFamily="18" charset="0"/>
            </a:endParaRPr>
          </a:p>
        </p:txBody>
      </p:sp>
      <p:sp>
        <p:nvSpPr>
          <p:cNvPr id="5" name="Dikdörtgen 3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2443B4F-C941-461F-8DC4-FC8D495CC8F8}"/>
              </a:ext>
            </a:extLst>
          </p:cNvPr>
          <p:cNvSpPr>
            <a:spLocks noChangeArrowheads="1"/>
          </p:cNvSpPr>
          <p:nvPr>
            <p:custDataLst>
              <p:tags r:id="rId3"/>
            </p:custDataLst>
          </p:nvPr>
        </p:nvSpPr>
        <p:spPr bwMode="auto">
          <a:xfrm>
            <a:off x="2448582" y="1212854"/>
            <a:ext cx="24991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73050" indent="-273050">
              <a:defRPr>
                <a:solidFill>
                  <a:schemeClr val="tx1"/>
                </a:solidFill>
                <a:latin typeface="Arial"/>
                <a:ea typeface="MS PGothic" pitchFamily="34" charset="-128"/>
              </a:defRPr>
            </a:lvl1pPr>
            <a:lvl2pPr marL="742950" indent="-28575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algn="just">
              <a:spcBef>
                <a:spcPts val="600"/>
              </a:spcBef>
              <a:buClr>
                <a:srgbClr val="FE8637"/>
              </a:buClr>
              <a:buSzPct val="70000"/>
              <a:defRPr/>
            </a:pPr>
            <a:r>
              <a:rPr lang="tr-TR" altLang="tr-TR" sz="3200" b="1">
                <a:solidFill>
                  <a:srgbClr val="FF0000"/>
                </a:solidFill>
                <a:latin typeface="+mj-lt"/>
                <a:cs typeface="Times New Roman" panose="02020603050405020304" pitchFamily="18" charset="0"/>
              </a:rPr>
              <a:t>Dezenfeksiyon</a:t>
            </a:r>
          </a:p>
        </p:txBody>
      </p:sp>
    </p:spTree>
    <p:custDataLst>
      <p:tags r:id="rId1"/>
    </p:custDataLst>
    <p:extLst>
      <p:ext uri="{BB962C8B-B14F-4D97-AF65-F5344CB8AC3E}">
        <p14:creationId xmlns:p14="http://schemas.microsoft.com/office/powerpoint/2010/main" val="383636191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1BE9D81-D2F3-48CC-A5F2-242A11BE6F4E}"/>
              </a:ext>
            </a:extLst>
          </p:cNvPr>
          <p:cNvGraphicFramePr>
            <a:graphicFrameLocks noGrp="1"/>
          </p:cNvGraphicFramePr>
          <p:nvPr>
            <p:custDataLst>
              <p:tags r:id="rId2"/>
            </p:custDataLst>
            <p:extLst>
              <p:ext uri="{D42A27DB-BD31-4B8C-83A1-F6EECF244321}">
                <p14:modId xmlns:p14="http://schemas.microsoft.com/office/powerpoint/2010/main" val="2866449234"/>
              </p:ext>
            </p:extLst>
          </p:nvPr>
        </p:nvGraphicFramePr>
        <p:xfrm>
          <a:off x="1685516" y="1677023"/>
          <a:ext cx="8424865" cy="4760279"/>
        </p:xfrm>
        <a:graphic>
          <a:graphicData uri="http://schemas.openxmlformats.org/drawingml/2006/table">
            <a:tbl>
              <a:tblPr>
                <a:effectLst>
                  <a:innerShdw blurRad="63500" dist="50800" dir="18900000">
                    <a:prstClr val="black">
                      <a:alpha val="50000"/>
                    </a:prstClr>
                  </a:innerShdw>
                </a:effectLst>
              </a:tblPr>
              <a:tblGrid>
                <a:gridCol w="1439863">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0"/>
                    </a:ext>
                  </a:extLst>
                </a:gridCol>
                <a:gridCol w="2089151">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1"/>
                    </a:ext>
                  </a:extLst>
                </a:gridCol>
                <a:gridCol w="2303463">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2"/>
                    </a:ext>
                  </a:extLst>
                </a:gridCol>
                <a:gridCol w="1104900">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3"/>
                    </a:ext>
                  </a:extLst>
                </a:gridCol>
                <a:gridCol w="1487488">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4"/>
                    </a:ext>
                  </a:extLst>
                </a:gridCol>
              </a:tblGrid>
              <a:tr h="782639">
                <a:tc>
                  <a:txBody>
                    <a:bodyPr/>
                    <a:lstStyle/>
                    <a:p>
                      <a:pPr marL="0" marR="0" lvl="0" indent="0" algn="ctr" defTabSz="914400" rtl="0" eaLnBrk="1" fontAlgn="base" latinLnBrk="0" hangingPunct="1">
                        <a:lnSpc>
                          <a:spcPct val="115000"/>
                        </a:lnSpc>
                        <a:spcBef>
                          <a:spcPct val="0"/>
                        </a:spcBef>
                        <a:spcAft>
                          <a:spcPct val="0"/>
                        </a:spcAft>
                        <a:buClrTx/>
                        <a:buSzTx/>
                        <a:buFontTx/>
                        <a:buNone/>
                      </a:pPr>
                      <a:r>
                        <a:rPr kumimoji="0" lang="tr-TR" sz="1500" b="1" i="0" u="none" strike="noStrike" cap="none" normalizeH="0" baseline="0">
                          <a:ln>
                            <a:noFill/>
                          </a:ln>
                          <a:solidFill>
                            <a:srgbClr val="FFFFFF"/>
                          </a:solidFill>
                          <a:effectLst/>
                          <a:latin typeface="+mj-lt"/>
                          <a:ea typeface="ＭＳ Ｐゴシック" charset="0"/>
                          <a:cs typeface="Times New Roman" panose="02020603050405020304" pitchFamily="18" charset="0"/>
                        </a:rPr>
                        <a:t>Üreyen etken</a:t>
                      </a:r>
                      <a:endParaRPr kumimoji="0" lang="tr-TR" sz="2000" b="1" i="0" u="none" strike="noStrike" cap="none" normalizeH="0" baseline="0">
                        <a:ln>
                          <a:noFill/>
                        </a:ln>
                        <a:solidFill>
                          <a:srgbClr val="FFFFFF"/>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pPr>
                      <a:r>
                        <a:rPr kumimoji="0" lang="tr-TR" sz="1500" b="1" i="0" u="none" strike="noStrike" cap="none" normalizeH="0" baseline="0">
                          <a:ln>
                            <a:noFill/>
                          </a:ln>
                          <a:solidFill>
                            <a:srgbClr val="FFFFFF"/>
                          </a:solidFill>
                          <a:effectLst/>
                          <a:latin typeface="+mj-lt"/>
                          <a:ea typeface="ＭＳ Ｐゴシック" charset="0"/>
                          <a:cs typeface="Times New Roman" panose="02020603050405020304" pitchFamily="18" charset="0"/>
                        </a:rPr>
                        <a:t>Sorun </a:t>
                      </a:r>
                      <a:endParaRPr kumimoji="0" lang="tr-TR" sz="2000" b="1" i="0" u="none" strike="noStrike" cap="none" normalizeH="0" baseline="0">
                        <a:ln>
                          <a:noFill/>
                        </a:ln>
                        <a:solidFill>
                          <a:srgbClr val="FFFFFF"/>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pPr>
                      <a:r>
                        <a:rPr kumimoji="0" lang="tr-TR" sz="1500" b="1" i="0" u="none" strike="noStrike" cap="none" normalizeH="0" baseline="0">
                          <a:ln>
                            <a:noFill/>
                          </a:ln>
                          <a:solidFill>
                            <a:srgbClr val="FFFFFF"/>
                          </a:solidFill>
                          <a:effectLst/>
                          <a:latin typeface="+mj-lt"/>
                          <a:ea typeface="ＭＳ Ｐゴシック" charset="0"/>
                          <a:cs typeface="Times New Roman" panose="02020603050405020304" pitchFamily="18" charset="0"/>
                        </a:rPr>
                        <a:t>Yapılması gereken işlem</a:t>
                      </a:r>
                      <a:endParaRPr kumimoji="0" lang="tr-TR" sz="2000" b="1" i="0" u="none" strike="noStrike" cap="none" normalizeH="0" baseline="0">
                        <a:ln>
                          <a:noFill/>
                        </a:ln>
                        <a:solidFill>
                          <a:srgbClr val="FFFFFF"/>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pPr>
                      <a:r>
                        <a:rPr kumimoji="0" lang="tr-TR" sz="1500" b="1" i="0" u="none" strike="noStrike" cap="none" normalizeH="0" baseline="0">
                          <a:ln>
                            <a:noFill/>
                          </a:ln>
                          <a:solidFill>
                            <a:srgbClr val="FFFFFF"/>
                          </a:solidFill>
                          <a:effectLst/>
                          <a:latin typeface="+mj-lt"/>
                          <a:ea typeface="ＭＳ Ｐゴシック" charset="0"/>
                          <a:cs typeface="Times New Roman" panose="02020603050405020304" pitchFamily="18" charset="0"/>
                        </a:rPr>
                        <a:t>Depo girişinde klor düzeyi</a:t>
                      </a:r>
                      <a:endParaRPr kumimoji="0" lang="tr-TR" sz="2000" b="1" i="0" u="none" strike="noStrike" cap="none" normalizeH="0" baseline="0">
                        <a:ln>
                          <a:noFill/>
                        </a:ln>
                        <a:solidFill>
                          <a:srgbClr val="FFFFFF"/>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pPr>
                      <a:r>
                        <a:rPr kumimoji="0" lang="tr-TR" sz="1500" b="1" i="0" u="none" strike="noStrike" cap="none" normalizeH="0" baseline="0">
                          <a:ln>
                            <a:noFill/>
                          </a:ln>
                          <a:solidFill>
                            <a:srgbClr val="FFFFFF"/>
                          </a:solidFill>
                          <a:effectLst/>
                          <a:latin typeface="+mj-lt"/>
                          <a:ea typeface="ＭＳ Ｐゴシック" charset="0"/>
                          <a:cs typeface="Times New Roman" panose="02020603050405020304" pitchFamily="18" charset="0"/>
                        </a:rPr>
                        <a:t>Depo çıkışında klor düzeyi</a:t>
                      </a:r>
                      <a:endParaRPr kumimoji="0" lang="tr-TR" sz="2000" b="1" i="0" u="none" strike="noStrike" cap="none" normalizeH="0" baseline="0">
                        <a:ln>
                          <a:noFill/>
                        </a:ln>
                        <a:solidFill>
                          <a:srgbClr val="FFFFFF"/>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0"/>
                  </a:ext>
                </a:extLst>
              </a:tr>
              <a:tr h="756073">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Toplam Canlı (+) ise</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Depoda veya su kaynağında sorun vardır</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Depoyu temizlet</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2 ppm klorla</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0.5 ppm klorla</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1"/>
                  </a:ext>
                </a:extLst>
              </a:tr>
              <a:tr h="641351">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Toplam Koliform (+) ise</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Depoda veya su kaynağında sorun vardır</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Depoyu temizlet</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2 ppm klorla</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2"/>
                  </a:ext>
                </a:extLst>
              </a:tr>
              <a:tr h="1346200">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Fekal Streptokok (+) ise</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Dağıtım şebekesinde sorun vardır</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Depoyu ve şebeke sistemini dezenfekte et,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Çapraz bağlantı noktalarını araştır, Tesisatçı personeli bilgilendir.</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3"/>
                  </a:ext>
                </a:extLst>
              </a:tr>
              <a:tr h="619125">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Parazit (+) ise</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Kaynakta, depoda, şebekede sorun olabilir.</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Depoyu temizlet</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5 ppm klorla</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2 ppm klorla</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4"/>
                  </a:ext>
                </a:extLst>
              </a:tr>
              <a:tr h="576263">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Virüs (+) ise</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Kaynakta, depoda, şebekede sorun olabilir.</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Depoyu temizlet</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 </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pPr>
                      <a:r>
                        <a:rPr kumimoji="0" lang="tr-TR" sz="1500" b="0" i="0" u="none" strike="noStrike" cap="none" normalizeH="0" baseline="0">
                          <a:ln>
                            <a:noFill/>
                          </a:ln>
                          <a:solidFill>
                            <a:schemeClr val="tx1"/>
                          </a:solidFill>
                          <a:effectLst/>
                          <a:latin typeface="+mj-lt"/>
                          <a:ea typeface="ＭＳ Ｐゴシック" charset="0"/>
                          <a:cs typeface="Times New Roman" panose="02020603050405020304" pitchFamily="18" charset="0"/>
                        </a:rPr>
                        <a:t>2 ppm klorla</a:t>
                      </a:r>
                      <a:endParaRPr kumimoji="0" lang="tr-TR" sz="2000" b="0" i="0" u="none" strike="noStrike" cap="none" normalizeH="0" baseline="0">
                        <a:ln>
                          <a:noFill/>
                        </a:ln>
                        <a:solidFill>
                          <a:schemeClr val="tx1"/>
                        </a:solidFill>
                        <a:effectLst/>
                        <a:latin typeface="+mj-lt"/>
                        <a:ea typeface="ＭＳ Ｐゴシック" charset="0"/>
                        <a:cs typeface="Times New Roman" panose="02020603050405020304" pitchFamily="18" charset="0"/>
                      </a:endParaRPr>
                    </a:p>
                  </a:txBody>
                  <a:tcPr marL="68583" marR="68583"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5"/>
                  </a:ext>
                </a:extLst>
              </a:tr>
            </a:tbl>
          </a:graphicData>
        </a:graphic>
      </p:graphicFrame>
      <p:sp>
        <p:nvSpPr>
          <p:cNvPr id="5" name="Dikdörtgen 3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3B9F57D-7EBF-47A8-B0F7-93D47AD1A953}"/>
              </a:ext>
            </a:extLst>
          </p:cNvPr>
          <p:cNvSpPr>
            <a:spLocks noChangeArrowheads="1"/>
          </p:cNvSpPr>
          <p:nvPr>
            <p:custDataLst>
              <p:tags r:id="rId3"/>
            </p:custDataLst>
          </p:nvPr>
        </p:nvSpPr>
        <p:spPr bwMode="auto">
          <a:xfrm>
            <a:off x="2411458" y="1034087"/>
            <a:ext cx="22104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73050" indent="-273050">
              <a:defRPr>
                <a:solidFill>
                  <a:schemeClr val="tx1"/>
                </a:solidFill>
                <a:latin typeface="Arial"/>
                <a:ea typeface="MS PGothic" pitchFamily="34" charset="-128"/>
              </a:defRPr>
            </a:lvl1pPr>
            <a:lvl2pPr marL="742950" indent="-28575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algn="just">
              <a:spcBef>
                <a:spcPts val="600"/>
              </a:spcBef>
              <a:buClr>
                <a:srgbClr val="FE8637"/>
              </a:buClr>
              <a:buSzPct val="70000"/>
              <a:defRPr/>
            </a:pPr>
            <a:r>
              <a:rPr lang="tr-TR" altLang="tr-TR" sz="2800" b="1">
                <a:solidFill>
                  <a:srgbClr val="FF0000"/>
                </a:solidFill>
                <a:latin typeface="+mj-lt"/>
                <a:cs typeface="Times New Roman" panose="02020603050405020304" pitchFamily="18" charset="0"/>
              </a:rPr>
              <a:t>Dezenfeksiyon</a:t>
            </a:r>
          </a:p>
        </p:txBody>
      </p:sp>
    </p:spTree>
    <p:custDataLst>
      <p:tags r:id="rId1"/>
    </p:custDataLst>
    <p:extLst>
      <p:ext uri="{BB962C8B-B14F-4D97-AF65-F5344CB8AC3E}">
        <p14:creationId xmlns:p14="http://schemas.microsoft.com/office/powerpoint/2010/main" val="27581099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EE7E4B8-F869-4ED9-A5C0-C4337E9672B6}"/>
              </a:ext>
            </a:extLst>
          </p:cNvPr>
          <p:cNvGraphicFramePr>
            <a:graphicFrameLocks noGrp="1"/>
          </p:cNvGraphicFramePr>
          <p:nvPr>
            <p:ph idx="1"/>
            <p:custDataLst>
              <p:tags r:id="rId2"/>
            </p:custDataLst>
            <p:extLst>
              <p:ext uri="{D42A27DB-BD31-4B8C-83A1-F6EECF244321}">
                <p14:modId xmlns:p14="http://schemas.microsoft.com/office/powerpoint/2010/main" val="764219966"/>
              </p:ext>
            </p:extLst>
          </p:nvPr>
        </p:nvGraphicFramePr>
        <p:xfrm>
          <a:off x="400878" y="1848679"/>
          <a:ext cx="11390244" cy="4412974"/>
        </p:xfrm>
        <a:graphic>
          <a:graphicData uri="http://schemas.openxmlformats.org/drawingml/2006/table">
            <a:tbl>
              <a:tblPr/>
              <a:tblGrid>
                <a:gridCol w="1889159">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0"/>
                    </a:ext>
                  </a:extLst>
                </a:gridCol>
                <a:gridCol w="2147191">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1"/>
                    </a:ext>
                  </a:extLst>
                </a:gridCol>
                <a:gridCol w="1850692">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2"/>
                    </a:ext>
                  </a:extLst>
                </a:gridCol>
                <a:gridCol w="2169528">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3"/>
                    </a:ext>
                  </a:extLst>
                </a:gridCol>
                <a:gridCol w="1723282">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4"/>
                    </a:ext>
                  </a:extLst>
                </a:gridCol>
                <a:gridCol w="1610392">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20005"/>
                    </a:ext>
                  </a:extLst>
                </a:gridCol>
              </a:tblGrid>
              <a:tr h="132732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1" i="0" u="none" strike="noStrike" cap="none" normalizeH="0" baseline="0">
                          <a:ln>
                            <a:noFill/>
                          </a:ln>
                          <a:solidFill>
                            <a:srgbClr val="FFFFFF"/>
                          </a:solidFill>
                          <a:effectLst/>
                          <a:latin typeface="+mj-lt"/>
                          <a:ea typeface="MS PGothic" pitchFamily="34" charset="-128"/>
                          <a:cs typeface="Times New Roman" panose="02020603050405020304" pitchFamily="18" charset="0"/>
                        </a:rPr>
                        <a:t>Dezenfektan</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1" i="0" u="none" strike="noStrike" cap="none" normalizeH="0" baseline="0">
                          <a:ln>
                            <a:noFill/>
                          </a:ln>
                          <a:solidFill>
                            <a:srgbClr val="FFFFFF"/>
                          </a:solidFill>
                          <a:effectLst/>
                          <a:latin typeface="+mj-lt"/>
                          <a:ea typeface="MS PGothic" pitchFamily="34" charset="-128"/>
                          <a:cs typeface="Times New Roman" panose="02020603050405020304" pitchFamily="18" charset="0"/>
                        </a:rPr>
                        <a:t>Dezenfeksiyon etkinliği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1" i="0" u="none" strike="noStrike" cap="none" normalizeH="0" baseline="0">
                          <a:ln>
                            <a:noFill/>
                          </a:ln>
                          <a:solidFill>
                            <a:srgbClr val="FFFFFF"/>
                          </a:solidFill>
                          <a:effectLst/>
                          <a:latin typeface="+mj-lt"/>
                          <a:ea typeface="MS PGothic" pitchFamily="34" charset="-128"/>
                          <a:cs typeface="Times New Roman" panose="02020603050405020304" pitchFamily="18" charset="0"/>
                        </a:rPr>
                        <a:t>Rezidüel koruma</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1" i="0" u="none" strike="noStrike" cap="none" normalizeH="0" baseline="0">
                          <a:ln>
                            <a:noFill/>
                          </a:ln>
                          <a:solidFill>
                            <a:srgbClr val="FFFFFF"/>
                          </a:solidFill>
                          <a:effectLst/>
                          <a:latin typeface="+mj-lt"/>
                          <a:ea typeface="MS PGothic" pitchFamily="34" charset="-128"/>
                          <a:cs typeface="Times New Roman" panose="02020603050405020304" pitchFamily="18" charset="0"/>
                        </a:rPr>
                        <a:t>Dezenfeksiyon yan ürünleri oluşumu</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1" i="0" u="none" strike="noStrike" cap="none" normalizeH="0" baseline="0">
                          <a:ln>
                            <a:noFill/>
                          </a:ln>
                          <a:solidFill>
                            <a:srgbClr val="FFFFFF"/>
                          </a:solidFill>
                          <a:effectLst/>
                          <a:latin typeface="+mj-lt"/>
                          <a:ea typeface="MS PGothic" pitchFamily="34" charset="-128"/>
                          <a:cs typeface="Times New Roman" panose="02020603050405020304" pitchFamily="18" charset="0"/>
                        </a:rPr>
                        <a:t>renk giderici özelliği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1" i="0" u="none" strike="noStrike" cap="none" normalizeH="0" baseline="0">
                          <a:ln>
                            <a:noFill/>
                          </a:ln>
                          <a:solidFill>
                            <a:srgbClr val="FFFFFF"/>
                          </a:solidFill>
                          <a:effectLst/>
                          <a:latin typeface="+mj-lt"/>
                          <a:ea typeface="MS PGothic" pitchFamily="34" charset="-128"/>
                          <a:cs typeface="Times New Roman" panose="02020603050405020304" pitchFamily="18" charset="0"/>
                        </a:rPr>
                        <a:t>Koku giderici özelliği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solidFill>
                      <a:srgbClr val="317E7C"/>
                    </a:solid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0"/>
                  </a:ext>
                </a:extLst>
              </a:tr>
              <a:tr h="6636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FF0000"/>
                          </a:solidFill>
                          <a:effectLst/>
                          <a:latin typeface="+mj-lt"/>
                          <a:ea typeface="MS PGothic" pitchFamily="34" charset="-128"/>
                          <a:cs typeface="Times New Roman" panose="02020603050405020304" pitchFamily="18" charset="0"/>
                        </a:rPr>
                        <a:t>Klor</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Normal miktarda</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1"/>
                  </a:ext>
                </a:extLst>
              </a:tr>
              <a:tr h="6636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FF0000"/>
                          </a:solidFill>
                          <a:effectLst/>
                          <a:latin typeface="+mj-lt"/>
                          <a:ea typeface="MS PGothic" pitchFamily="34" charset="-128"/>
                          <a:cs typeface="Times New Roman" panose="02020603050405020304" pitchFamily="18" charset="0"/>
                        </a:rPr>
                        <a:t>Kloraminler</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Orta</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Çok 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Az miktarda</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Çok 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2"/>
                  </a:ext>
                </a:extLst>
              </a:tr>
              <a:tr h="6636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FF0000"/>
                          </a:solidFill>
                          <a:effectLst/>
                          <a:latin typeface="+mj-lt"/>
                          <a:ea typeface="MS PGothic" pitchFamily="34" charset="-128"/>
                          <a:cs typeface="Times New Roman" panose="02020603050405020304" pitchFamily="18" charset="0"/>
                        </a:rPr>
                        <a:t>Klordioksit</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Çok 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Normal miktarda</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3"/>
                  </a:ext>
                </a:extLst>
              </a:tr>
              <a:tr h="6636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FF0000"/>
                          </a:solidFill>
                          <a:effectLst/>
                          <a:latin typeface="+mj-lt"/>
                          <a:ea typeface="MS PGothic" pitchFamily="34" charset="-128"/>
                          <a:cs typeface="Times New Roman" panose="02020603050405020304" pitchFamily="18" charset="0"/>
                        </a:rPr>
                        <a:t>Ozon</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Çok 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Az miktarda</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Mükemmel</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Mükemmel</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4"/>
                  </a:ext>
                </a:extLst>
              </a:tr>
              <a:tr h="430999">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FF0000"/>
                          </a:solidFill>
                          <a:effectLst/>
                          <a:latin typeface="+mj-lt"/>
                          <a:ea typeface="MS PGothic" pitchFamily="34" charset="-128"/>
                          <a:cs typeface="Times New Roman" panose="02020603050405020304" pitchFamily="18" charset="0"/>
                        </a:rPr>
                        <a:t>UV</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İyi</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tr-TR" altLang="tr-TR" sz="1800" b="0" i="0" u="none" strike="noStrike" cap="none" normalizeH="0" baseline="0">
                          <a:ln>
                            <a:noFill/>
                          </a:ln>
                          <a:solidFill>
                            <a:srgbClr val="000000"/>
                          </a:solidFill>
                          <a:effectLst/>
                          <a:latin typeface="+mj-lt"/>
                          <a:ea typeface="MS PGothic" pitchFamily="34" charset="-128"/>
                          <a:cs typeface="Times New Roman" panose="02020603050405020304" pitchFamily="18" charset="0"/>
                        </a:rPr>
                        <a:t>Yok</a:t>
                      </a:r>
                    </a:p>
                  </a:txBody>
                  <a:tcPr marL="0" marR="0" marT="0" marB="0" anchor="ctr" horzOverflow="overflow">
                    <a:lnL w="12700" cap="flat" cmpd="sng" algn="ctr">
                      <a:solidFill>
                        <a:srgbClr val="317E7C"/>
                      </a:solidFill>
                      <a:prstDash val="solid"/>
                      <a:round/>
                      <a:headEnd type="none" w="med" len="med"/>
                      <a:tailEnd type="none" w="med" len="med"/>
                    </a:lnL>
                    <a:lnR w="12700" cap="flat" cmpd="sng" algn="ctr">
                      <a:solidFill>
                        <a:srgbClr val="317E7C"/>
                      </a:solidFill>
                      <a:prstDash val="solid"/>
                      <a:round/>
                      <a:headEnd type="none" w="med" len="med"/>
                      <a:tailEnd type="none" w="med" len="med"/>
                    </a:lnR>
                    <a:lnT w="12700" cap="flat" cmpd="sng" algn="ctr">
                      <a:solidFill>
                        <a:srgbClr val="317E7C"/>
                      </a:solidFill>
                      <a:prstDash val="solid"/>
                      <a:round/>
                      <a:headEnd type="none" w="med" len="med"/>
                      <a:tailEnd type="none" w="med" len="med"/>
                    </a:lnT>
                    <a:lnB w="12700" cap="flat" cmpd="sng" algn="ctr">
                      <a:solidFill>
                        <a:srgbClr val="317E7C"/>
                      </a:solidFill>
                      <a:prstDash val="solid"/>
                      <a:round/>
                      <a:headEnd type="none" w="med" len="med"/>
                      <a:tailEnd type="none" w="med" len="med"/>
                    </a:lnB>
                    <a:lnTlToBr>
                      <a:noFill/>
                    </a:lnTlToBr>
                    <a:lnBlToTr>
                      <a:noFill/>
                    </a:lnBlToTr>
                    <a:noFill/>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005"/>
                  </a:ext>
                </a:extLst>
              </a:tr>
            </a:tbl>
          </a:graphicData>
        </a:graphic>
      </p:graphicFrame>
      <p:sp>
        <p:nvSpPr>
          <p:cNvPr id="5" name="Oval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3FBDC1F-DB84-40B8-ACAF-D5A020EFB105}"/>
              </a:ext>
            </a:extLst>
          </p:cNvPr>
          <p:cNvSpPr/>
          <p:nvPr>
            <p:custDataLst>
              <p:tags r:id="rId3"/>
            </p:custDataLst>
          </p:nvPr>
        </p:nvSpPr>
        <p:spPr>
          <a:xfrm>
            <a:off x="2962386" y="3229194"/>
            <a:ext cx="2732735" cy="576064"/>
          </a:xfrm>
          <a:prstGeom prst="ellipse">
            <a:avLst/>
          </a:prstGeom>
          <a:noFill/>
          <a:ln>
            <a:solidFill>
              <a:schemeClr val="accent6">
                <a:lumMod val="7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solidFill>
                <a:prstClr val="white"/>
              </a:solidFill>
            </a:endParaRPr>
          </a:p>
        </p:txBody>
      </p:sp>
      <p:sp>
        <p:nvSpPr>
          <p:cNvPr id="6" name="Dikdörtgen 7">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85787F7C-7C1A-41DD-844C-3A4F29A8E800}"/>
              </a:ext>
            </a:extLst>
          </p:cNvPr>
          <p:cNvSpPr>
            <a:spLocks noChangeArrowheads="1"/>
          </p:cNvSpPr>
          <p:nvPr>
            <p:custDataLst>
              <p:tags r:id="rId4"/>
            </p:custDataLst>
          </p:nvPr>
        </p:nvSpPr>
        <p:spPr bwMode="auto">
          <a:xfrm>
            <a:off x="2390084" y="1106975"/>
            <a:ext cx="4806059" cy="55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a:ea typeface="MS PGothic" pitchFamily="34" charset="-128"/>
              </a:defRPr>
            </a:lvl1pPr>
            <a:lvl2pPr marL="742950" indent="-285750">
              <a:defRPr>
                <a:solidFill>
                  <a:schemeClr val="tx1"/>
                </a:solidFill>
                <a:latin typeface="Arial"/>
                <a:ea typeface="MS PGothic" pitchFamily="34" charset="-128"/>
              </a:defRPr>
            </a:lvl2pPr>
            <a:lvl3pPr marL="1143000" indent="-228600">
              <a:defRPr>
                <a:solidFill>
                  <a:schemeClr val="tx1"/>
                </a:solidFill>
                <a:latin typeface="Arial"/>
                <a:ea typeface="MS PGothic" pitchFamily="34" charset="-128"/>
              </a:defRPr>
            </a:lvl3pPr>
            <a:lvl4pPr marL="1600200" indent="-228600">
              <a:defRPr>
                <a:solidFill>
                  <a:schemeClr val="tx1"/>
                </a:solidFill>
                <a:latin typeface="Arial"/>
                <a:ea typeface="MS PGothic" pitchFamily="34" charset="-128"/>
              </a:defRPr>
            </a:lvl4pPr>
            <a:lvl5pPr marL="2057400" indent="-228600">
              <a:defRPr>
                <a:solidFill>
                  <a:schemeClr val="tx1"/>
                </a:solidFill>
                <a:latin typeface="Arial"/>
                <a:ea typeface="MS PGothic" pitchFamily="34" charset="-128"/>
              </a:defRPr>
            </a:lvl5pPr>
            <a:lvl6pPr marL="2514600" indent="-228600" eaLnBrk="0" fontAlgn="base" hangingPunct="0">
              <a:spcBef>
                <a:spcPct val="0"/>
              </a:spcBef>
              <a:spcAft>
                <a:spcPct val="0"/>
              </a:spcAft>
              <a:defRPr>
                <a:solidFill>
                  <a:schemeClr val="tx1"/>
                </a:solidFill>
                <a:latin typeface="Arial"/>
                <a:ea typeface="MS PGothic" pitchFamily="34" charset="-128"/>
              </a:defRPr>
            </a:lvl6pPr>
            <a:lvl7pPr marL="2971800" indent="-228600" eaLnBrk="0" fontAlgn="base" hangingPunct="0">
              <a:spcBef>
                <a:spcPct val="0"/>
              </a:spcBef>
              <a:spcAft>
                <a:spcPct val="0"/>
              </a:spcAft>
              <a:defRPr>
                <a:solidFill>
                  <a:schemeClr val="tx1"/>
                </a:solidFill>
                <a:latin typeface="Arial"/>
                <a:ea typeface="MS PGothic" pitchFamily="34" charset="-128"/>
              </a:defRPr>
            </a:lvl7pPr>
            <a:lvl8pPr marL="3429000" indent="-228600" eaLnBrk="0" fontAlgn="base" hangingPunct="0">
              <a:spcBef>
                <a:spcPct val="0"/>
              </a:spcBef>
              <a:spcAft>
                <a:spcPct val="0"/>
              </a:spcAft>
              <a:defRPr>
                <a:solidFill>
                  <a:schemeClr val="tx1"/>
                </a:solidFill>
                <a:latin typeface="Arial"/>
                <a:ea typeface="MS PGothic" pitchFamily="34" charset="-128"/>
              </a:defRPr>
            </a:lvl8pPr>
            <a:lvl9pPr marL="3886200" indent="-228600" eaLnBrk="0" fontAlgn="base" hangingPunct="0">
              <a:spcBef>
                <a:spcPct val="0"/>
              </a:spcBef>
              <a:spcAft>
                <a:spcPct val="0"/>
              </a:spcAft>
              <a:defRPr>
                <a:solidFill>
                  <a:schemeClr val="tx1"/>
                </a:solidFill>
                <a:latin typeface="Arial"/>
                <a:ea typeface="MS PGothic" pitchFamily="34" charset="-128"/>
              </a:defRPr>
            </a:lvl9pPr>
          </a:lstStyle>
          <a:p>
            <a:pPr>
              <a:lnSpc>
                <a:spcPct val="114000"/>
              </a:lnSpc>
              <a:spcBef>
                <a:spcPts val="600"/>
              </a:spcBef>
              <a:spcAft>
                <a:spcPts val="600"/>
              </a:spcAft>
              <a:buClr>
                <a:srgbClr val="0F6FC6"/>
              </a:buClr>
              <a:buSzPct val="70000"/>
              <a:defRPr/>
            </a:pPr>
            <a:r>
              <a:rPr lang="tr-TR" altLang="tr-TR" sz="2800" b="1">
                <a:solidFill>
                  <a:srgbClr val="FF0000"/>
                </a:solidFill>
                <a:latin typeface="+mj-lt"/>
                <a:cs typeface="Times New Roman" panose="02020603050405020304" pitchFamily="18" charset="0"/>
              </a:rPr>
              <a:t>Dezenfektanların karşılaştırılması</a:t>
            </a:r>
          </a:p>
        </p:txBody>
      </p:sp>
    </p:spTree>
    <p:custDataLst>
      <p:tags r:id="rId1"/>
    </p:custDataLst>
    <p:extLst>
      <p:ext uri="{BB962C8B-B14F-4D97-AF65-F5344CB8AC3E}">
        <p14:creationId xmlns:p14="http://schemas.microsoft.com/office/powerpoint/2010/main" val="136406679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İçerik Yer Tutucusu">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8152756-C6CD-43A8-BAC7-5B4068C2DA37}"/>
              </a:ext>
            </a:extLst>
          </p:cNvPr>
          <p:cNvSpPr txBox="1"/>
          <p:nvPr>
            <p:custDataLst>
              <p:tags r:id="rId2"/>
            </p:custDataLst>
          </p:nvPr>
        </p:nvSpPr>
        <p:spPr bwMode="auto">
          <a:xfrm>
            <a:off x="765312" y="1905605"/>
            <a:ext cx="10704443" cy="4170363"/>
          </a:xfrm>
          <a:prstGeom prst="rect">
            <a:avLst/>
          </a:prstGeom>
          <a:noFill/>
          <a:ln w="9525">
            <a:noFill/>
            <a:miter lim="800000"/>
          </a:ln>
        </p:spPr>
        <p:txBody>
          <a:bodyPr lIns="108899" tIns="54449" rIns="108899" bIns="54449"/>
          <a:lstStyle/>
          <a:p>
            <a:pPr marL="559599" indent="-559599">
              <a:spcBef>
                <a:spcPts val="600"/>
              </a:spcBef>
              <a:spcAft>
                <a:spcPts val="600"/>
              </a:spcAft>
              <a:buClr>
                <a:srgbClr val="CC0000"/>
              </a:buClr>
              <a:buFont typeface="Wingdings" pitchFamily="2" charset="2"/>
              <a:buChar char="ü"/>
              <a:defRPr/>
            </a:pPr>
            <a:r>
              <a:rPr lang="tr-TR" sz="2400" kern="0">
                <a:solidFill>
                  <a:srgbClr val="000000"/>
                </a:solidFill>
                <a:latin typeface="+mj-lt"/>
                <a:cs typeface="Times New Roman" panose="02020603050405020304" pitchFamily="18" charset="0"/>
              </a:rPr>
              <a:t>Kesintisiz ve etkili </a:t>
            </a:r>
            <a:r>
              <a:rPr lang="tr-TR" sz="2400" b="1" kern="0">
                <a:solidFill>
                  <a:srgbClr val="FF0000"/>
                </a:solidFill>
                <a:latin typeface="+mj-lt"/>
                <a:cs typeface="Times New Roman" panose="02020603050405020304" pitchFamily="18" charset="0"/>
              </a:rPr>
              <a:t>dezenfeksiyonunun </a:t>
            </a:r>
            <a:r>
              <a:rPr lang="tr-TR" sz="2400" kern="0">
                <a:solidFill>
                  <a:srgbClr val="000000"/>
                </a:solidFill>
                <a:latin typeface="+mj-lt"/>
                <a:cs typeface="Times New Roman" panose="02020603050405020304" pitchFamily="18" charset="0"/>
              </a:rPr>
              <a:t>yapılmaması, </a:t>
            </a:r>
          </a:p>
          <a:p>
            <a:pPr marL="559599" indent="-559599">
              <a:spcBef>
                <a:spcPts val="600"/>
              </a:spcBef>
              <a:spcAft>
                <a:spcPts val="600"/>
              </a:spcAft>
              <a:buClr>
                <a:srgbClr val="CC0000"/>
              </a:buClr>
              <a:buFont typeface="Wingdings" pitchFamily="2" charset="2"/>
              <a:buChar char="ü"/>
              <a:defRPr/>
            </a:pPr>
            <a:r>
              <a:rPr lang="tr-TR" sz="2400" b="1" kern="0">
                <a:solidFill>
                  <a:srgbClr val="FF0000"/>
                </a:solidFill>
                <a:latin typeface="+mj-lt"/>
                <a:cs typeface="Times New Roman" panose="02020603050405020304" pitchFamily="18" charset="0"/>
              </a:rPr>
              <a:t>Su kesintisinden sonra</a:t>
            </a:r>
            <a:r>
              <a:rPr lang="tr-TR" sz="2400" b="1" kern="0">
                <a:solidFill>
                  <a:srgbClr val="000000"/>
                </a:solidFill>
                <a:latin typeface="+mj-lt"/>
                <a:cs typeface="Times New Roman" panose="02020603050405020304" pitchFamily="18" charset="0"/>
              </a:rPr>
              <a:t> </a:t>
            </a:r>
            <a:r>
              <a:rPr lang="tr-TR" sz="2400" kern="0">
                <a:solidFill>
                  <a:srgbClr val="000000"/>
                </a:solidFill>
                <a:latin typeface="+mj-lt"/>
                <a:cs typeface="Times New Roman" panose="02020603050405020304" pitchFamily="18" charset="0"/>
              </a:rPr>
              <a:t>şebeke dezenfeksiyonu yapılmaması,</a:t>
            </a:r>
          </a:p>
          <a:p>
            <a:pPr marL="559599" indent="-559599">
              <a:spcBef>
                <a:spcPts val="600"/>
              </a:spcBef>
              <a:spcAft>
                <a:spcPts val="600"/>
              </a:spcAft>
              <a:buClr>
                <a:srgbClr val="CC0000"/>
              </a:buClr>
              <a:buFont typeface="Wingdings" pitchFamily="2" charset="2"/>
              <a:buChar char="ü"/>
              <a:defRPr/>
            </a:pPr>
            <a:r>
              <a:rPr lang="tr-TR" sz="2400" kern="0">
                <a:solidFill>
                  <a:srgbClr val="000000"/>
                </a:solidFill>
                <a:latin typeface="+mj-lt"/>
                <a:cs typeface="Times New Roman" panose="02020603050405020304" pitchFamily="18" charset="0"/>
              </a:rPr>
              <a:t>Gerekli önlemler alınmadan ve bilgilendirme yapılmadan şebekede </a:t>
            </a:r>
            <a:r>
              <a:rPr lang="tr-TR" sz="2400" b="1" kern="0">
                <a:solidFill>
                  <a:srgbClr val="FF0000"/>
                </a:solidFill>
                <a:latin typeface="+mj-lt"/>
                <a:cs typeface="Times New Roman" panose="02020603050405020304" pitchFamily="18" charset="0"/>
              </a:rPr>
              <a:t>yenileme, tamir ve bakım </a:t>
            </a:r>
            <a:r>
              <a:rPr lang="tr-TR" sz="2400" kern="0">
                <a:solidFill>
                  <a:srgbClr val="000000"/>
                </a:solidFill>
                <a:latin typeface="+mj-lt"/>
                <a:cs typeface="Times New Roman" panose="02020603050405020304" pitchFamily="18" charset="0"/>
              </a:rPr>
              <a:t>yapılması,</a:t>
            </a:r>
          </a:p>
          <a:p>
            <a:pPr marL="559599" indent="-559599">
              <a:spcBef>
                <a:spcPts val="600"/>
              </a:spcBef>
              <a:spcAft>
                <a:spcPts val="600"/>
              </a:spcAft>
              <a:buClr>
                <a:srgbClr val="CC0000"/>
              </a:buClr>
              <a:buFont typeface="Wingdings" pitchFamily="2" charset="2"/>
              <a:buChar char="ü"/>
              <a:defRPr/>
            </a:pPr>
            <a:r>
              <a:rPr lang="tr-TR" sz="2400" kern="0">
                <a:solidFill>
                  <a:srgbClr val="002060"/>
                </a:solidFill>
                <a:latin typeface="+mj-lt"/>
                <a:cs typeface="Times New Roman" panose="02020603050405020304" pitchFamily="18" charset="0"/>
              </a:rPr>
              <a:t>Kaynak ve depo çevresinde </a:t>
            </a:r>
            <a:r>
              <a:rPr lang="tr-TR" sz="2400" b="1" kern="0">
                <a:solidFill>
                  <a:srgbClr val="FF0000"/>
                </a:solidFill>
                <a:latin typeface="+mj-lt"/>
                <a:cs typeface="Times New Roman" panose="02020603050405020304" pitchFamily="18" charset="0"/>
              </a:rPr>
              <a:t>koruma alanı </a:t>
            </a:r>
            <a:r>
              <a:rPr lang="tr-TR" sz="2400" kern="0">
                <a:solidFill>
                  <a:srgbClr val="002060"/>
                </a:solidFill>
                <a:latin typeface="+mj-lt"/>
                <a:cs typeface="Times New Roman" panose="02020603050405020304" pitchFamily="18" charset="0"/>
              </a:rPr>
              <a:t>oluşturulmaması,</a:t>
            </a:r>
            <a:endParaRPr lang="tr-TR" sz="2400" kern="0">
              <a:solidFill>
                <a:srgbClr val="000000"/>
              </a:solidFill>
              <a:latin typeface="+mj-lt"/>
              <a:cs typeface="Times New Roman" panose="02020603050405020304" pitchFamily="18" charset="0"/>
            </a:endParaRPr>
          </a:p>
          <a:p>
            <a:pPr marL="559599" indent="-559599">
              <a:spcBef>
                <a:spcPts val="600"/>
              </a:spcBef>
              <a:spcAft>
                <a:spcPts val="600"/>
              </a:spcAft>
              <a:buClr>
                <a:srgbClr val="CC0000"/>
              </a:buClr>
              <a:buFont typeface="Wingdings" pitchFamily="2" charset="2"/>
              <a:buChar char="ü"/>
              <a:defRPr/>
            </a:pPr>
            <a:r>
              <a:rPr lang="tr-TR" sz="2400" kern="0">
                <a:solidFill>
                  <a:srgbClr val="000000"/>
                </a:solidFill>
                <a:latin typeface="+mj-lt"/>
                <a:cs typeface="Times New Roman" panose="02020603050405020304" pitchFamily="18" charset="0"/>
              </a:rPr>
              <a:t>Depoların </a:t>
            </a:r>
            <a:r>
              <a:rPr lang="tr-TR" sz="2400" b="1" kern="0">
                <a:solidFill>
                  <a:srgbClr val="FF0000"/>
                </a:solidFill>
                <a:latin typeface="+mj-lt"/>
                <a:cs typeface="Times New Roman" panose="02020603050405020304" pitchFamily="18" charset="0"/>
              </a:rPr>
              <a:t>teknik ve hijyenik </a:t>
            </a:r>
            <a:r>
              <a:rPr lang="tr-TR" sz="2400" kern="0">
                <a:solidFill>
                  <a:srgbClr val="000000"/>
                </a:solidFill>
                <a:latin typeface="+mj-lt"/>
                <a:cs typeface="Times New Roman" panose="02020603050405020304" pitchFamily="18" charset="0"/>
              </a:rPr>
              <a:t>şartlarının uygun olmaması,</a:t>
            </a:r>
          </a:p>
          <a:p>
            <a:pPr marL="559599" indent="-559599">
              <a:spcBef>
                <a:spcPts val="600"/>
              </a:spcBef>
              <a:spcAft>
                <a:spcPts val="600"/>
              </a:spcAft>
              <a:buClr>
                <a:srgbClr val="CC0000"/>
              </a:buClr>
              <a:buFont typeface="Wingdings" pitchFamily="2" charset="2"/>
              <a:buChar char="ü"/>
              <a:defRPr/>
            </a:pPr>
            <a:r>
              <a:rPr lang="tr-TR" sz="2400" kern="0">
                <a:solidFill>
                  <a:srgbClr val="000000"/>
                </a:solidFill>
                <a:latin typeface="+mj-lt"/>
                <a:cs typeface="Times New Roman" panose="02020603050405020304" pitchFamily="18" charset="0"/>
              </a:rPr>
              <a:t>Haşere ve kemirgenlere karşı </a:t>
            </a:r>
            <a:r>
              <a:rPr lang="tr-TR" sz="2400" b="1" kern="0">
                <a:solidFill>
                  <a:srgbClr val="FF0000"/>
                </a:solidFill>
                <a:latin typeface="+mj-lt"/>
                <a:cs typeface="Times New Roman" panose="02020603050405020304" pitchFamily="18" charset="0"/>
              </a:rPr>
              <a:t>gerekli ve yeterli </a:t>
            </a:r>
            <a:r>
              <a:rPr lang="tr-TR" sz="2400" kern="0">
                <a:solidFill>
                  <a:srgbClr val="000000"/>
                </a:solidFill>
                <a:latin typeface="+mj-lt"/>
                <a:cs typeface="Times New Roman" panose="02020603050405020304" pitchFamily="18" charset="0"/>
              </a:rPr>
              <a:t>önlemlerin alınmaması,</a:t>
            </a:r>
          </a:p>
          <a:p>
            <a:pPr marL="559599" indent="-559599">
              <a:spcBef>
                <a:spcPts val="600"/>
              </a:spcBef>
              <a:spcAft>
                <a:spcPts val="600"/>
              </a:spcAft>
              <a:buClr>
                <a:srgbClr val="CC0000"/>
              </a:buClr>
              <a:buFont typeface="Wingdings" pitchFamily="2" charset="2"/>
              <a:buChar char="ü"/>
              <a:defRPr/>
            </a:pPr>
            <a:endParaRPr lang="tr-TR" sz="2400" kern="0">
              <a:solidFill>
                <a:srgbClr val="000000"/>
              </a:solidFill>
              <a:latin typeface="+mj-lt"/>
              <a:cs typeface="Times New Roman" panose="02020603050405020304" pitchFamily="18" charset="0"/>
            </a:endParaRPr>
          </a:p>
          <a:p>
            <a:pPr marL="559599" indent="-559599">
              <a:spcBef>
                <a:spcPct val="20000"/>
              </a:spcBef>
              <a:buClr>
                <a:srgbClr val="CC0000"/>
              </a:buClr>
              <a:buFont typeface="Wingdings" pitchFamily="2" charset="2"/>
              <a:buChar char="ü"/>
              <a:defRPr/>
            </a:pPr>
            <a:endParaRPr lang="tr-TR" sz="2400" kern="0">
              <a:solidFill>
                <a:srgbClr val="000000"/>
              </a:solidFill>
              <a:latin typeface="+mj-lt"/>
              <a:cs typeface="Times New Roman" panose="02020603050405020304" pitchFamily="18" charset="0"/>
            </a:endParaRPr>
          </a:p>
          <a:p>
            <a:pPr marL="559599" indent="-559599">
              <a:spcBef>
                <a:spcPct val="20000"/>
              </a:spcBef>
              <a:buClr>
                <a:srgbClr val="CC0000"/>
              </a:buClr>
              <a:defRPr/>
            </a:pPr>
            <a:endParaRPr lang="tr-TR" sz="2400" kern="0">
              <a:solidFill>
                <a:srgbClr val="000000"/>
              </a:solidFill>
              <a:latin typeface="+mj-lt"/>
              <a:cs typeface="Times New Roman" panose="02020603050405020304" pitchFamily="18" charset="0"/>
            </a:endParaRPr>
          </a:p>
          <a:p>
            <a:pPr>
              <a:spcBef>
                <a:spcPct val="20000"/>
              </a:spcBef>
              <a:buClr>
                <a:srgbClr val="CC0000"/>
              </a:buClr>
              <a:defRPr/>
            </a:pPr>
            <a:endParaRPr lang="tr-TR" sz="2400" kern="0">
              <a:solidFill>
                <a:srgbClr val="000000"/>
              </a:solidFill>
              <a:latin typeface="+mj-lt"/>
              <a:cs typeface="Times New Roman" panose="02020603050405020304" pitchFamily="18" charset="0"/>
            </a:endParaRPr>
          </a:p>
        </p:txBody>
      </p:sp>
      <p:sp>
        <p:nvSpPr>
          <p:cNvPr id="5" name="Dikdörtgen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0D7082D-2C72-43A2-82B9-71A5B3B2E8E3}"/>
              </a:ext>
            </a:extLst>
          </p:cNvPr>
          <p:cNvSpPr/>
          <p:nvPr>
            <p:custDataLst>
              <p:tags r:id="rId3"/>
            </p:custDataLst>
          </p:nvPr>
        </p:nvSpPr>
        <p:spPr>
          <a:xfrm>
            <a:off x="765312" y="1176893"/>
            <a:ext cx="7596675" cy="540849"/>
          </a:xfrm>
          <a:prstGeom prst="rect">
            <a:avLst/>
          </a:prstGeom>
        </p:spPr>
        <p:txBody>
          <a:bodyPr wrap="square" lIns="108899" tIns="54449" rIns="108899" bIns="54449">
            <a:spAutoFit/>
          </a:bodyPr>
          <a:lstStyle/>
          <a:p>
            <a:pPr algn="ctr">
              <a:defRPr/>
            </a:pPr>
            <a:r>
              <a:rPr lang="tr-TR" sz="2800" b="1" kern="0">
                <a:solidFill>
                  <a:srgbClr val="FF0000"/>
                </a:solidFill>
                <a:latin typeface="+mj-lt"/>
                <a:cs typeface="Times New Roman" panose="02020603050405020304" pitchFamily="18" charset="0"/>
              </a:rPr>
              <a:t>İçme-kullanma suyu genel uygunsuzluk nedenleri:</a:t>
            </a:r>
            <a:endParaRPr lang="tr-TR" sz="2800" kern="0">
              <a:solidFill>
                <a:srgbClr val="FF0000"/>
              </a:solidFill>
              <a:latin typeface="+mj-lt"/>
              <a:cs typeface="Times New Roman" panose="02020603050405020304" pitchFamily="18" charset="0"/>
            </a:endParaRPr>
          </a:p>
        </p:txBody>
      </p:sp>
    </p:spTree>
    <p:custDataLst>
      <p:tags r:id="rId1"/>
    </p:custDataLst>
    <p:extLst>
      <p:ext uri="{BB962C8B-B14F-4D97-AF65-F5344CB8AC3E}">
        <p14:creationId xmlns:p14="http://schemas.microsoft.com/office/powerpoint/2010/main" val="24366466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İçerik Yer Tutucusu">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8152756-C6CD-43A8-BAC7-5B4068C2DA37}"/>
              </a:ext>
            </a:extLst>
          </p:cNvPr>
          <p:cNvSpPr txBox="1"/>
          <p:nvPr>
            <p:custDataLst>
              <p:tags r:id="rId2"/>
            </p:custDataLst>
          </p:nvPr>
        </p:nvSpPr>
        <p:spPr bwMode="auto">
          <a:xfrm>
            <a:off x="954157" y="1763715"/>
            <a:ext cx="10704443" cy="4170363"/>
          </a:xfrm>
          <a:prstGeom prst="rect">
            <a:avLst/>
          </a:prstGeom>
          <a:noFill/>
          <a:ln w="9525">
            <a:noFill/>
            <a:miter lim="800000"/>
          </a:ln>
        </p:spPr>
        <p:txBody>
          <a:bodyPr lIns="108899" tIns="54449" rIns="108899" bIns="54449"/>
          <a:lstStyle/>
          <a:p>
            <a:pPr marL="559599" marR="0" lvl="0" indent="-559599" algn="l" defTabSz="914400" rtl="0" eaLnBrk="1" fontAlgn="auto" latinLnBrk="0" hangingPunct="1">
              <a:lnSpc>
                <a:spcPct val="100000"/>
              </a:lnSpc>
              <a:spcBef>
                <a:spcPts val="600"/>
              </a:spcBef>
              <a:spcAft>
                <a:spcPts val="600"/>
              </a:spcAft>
              <a:buClr>
                <a:srgbClr val="CC0000"/>
              </a:buClr>
              <a:buSzTx/>
              <a:buFont typeface="Wingdings" pitchFamily="2" charset="2"/>
              <a:buChar char="ü"/>
              <a:defRPr/>
            </a:pPr>
            <a:r>
              <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rPr>
              <a:t>Ülke genelinde </a:t>
            </a:r>
            <a:r>
              <a:rPr kumimoji="0" lang="tr-TR" sz="2400" b="0" i="0" u="none" strike="noStrike" kern="1200" cap="none" spc="0" normalizeH="0" baseline="0" noProof="0">
                <a:ln>
                  <a:noFill/>
                </a:ln>
                <a:solidFill>
                  <a:prstClr val="black"/>
                </a:solidFill>
                <a:effectLst/>
                <a:uLnTx/>
                <a:uFillTx/>
                <a:latin typeface="Calibri" panose="020F0502020204030204"/>
                <a:ea typeface="+mn-ea"/>
                <a:cs typeface="+mn-cs"/>
              </a:rPr>
              <a:t>% 30 düzeyindeki mikrobiyolojik uygunsuzluğun temel nedeninin köylerde sürekli ve düzenli klorlama yapılmamasından kaynaklandığı,</a:t>
            </a: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lvl="0" indent="-559599">
              <a:spcBef>
                <a:spcPts val="600"/>
              </a:spcBef>
              <a:spcAft>
                <a:spcPts val="600"/>
              </a:spcAft>
              <a:buClr>
                <a:srgbClr val="CC0000"/>
              </a:buClr>
              <a:buFont typeface="Wingdings" pitchFamily="2" charset="2"/>
              <a:buChar char="ü"/>
              <a:defRPr/>
            </a:pPr>
            <a:r>
              <a:rPr lang="tr-TR" sz="2400" kern="0">
                <a:latin typeface="Calibri Light" panose="020F0302020204030204"/>
                <a:cs typeface="Times New Roman" panose="02020603050405020304" pitchFamily="18" charset="0"/>
              </a:rPr>
              <a:t>İl Özel İdarelerine içme kullanma suyu için daha fazla bütçe ayrılması gerektiği,</a:t>
            </a:r>
          </a:p>
          <a:p>
            <a:pPr marL="559599" lvl="0" indent="-559599">
              <a:spcBef>
                <a:spcPts val="600"/>
              </a:spcBef>
              <a:spcAft>
                <a:spcPts val="600"/>
              </a:spcAft>
              <a:buClr>
                <a:srgbClr val="CC0000"/>
              </a:buClr>
              <a:buFont typeface="Wingdings" pitchFamily="2" charset="2"/>
              <a:buChar char="ü"/>
              <a:defRPr/>
            </a:pPr>
            <a:r>
              <a:rPr lang="tr-TR" sz="2400" kern="0">
                <a:solidFill>
                  <a:srgbClr val="000000"/>
                </a:solidFill>
                <a:latin typeface="Calibri Light" panose="020F0302020204030204"/>
                <a:cs typeface="Times New Roman" panose="02020603050405020304" pitchFamily="18" charset="0"/>
              </a:rPr>
              <a:t>Kırsal alanlarda içme kullanma suyu depolarının bakım, tamir ve klorlama işlemleri için hizmet alımı yapılması,</a:t>
            </a: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lvl="0" indent="-559599">
              <a:spcBef>
                <a:spcPts val="600"/>
              </a:spcBef>
              <a:spcAft>
                <a:spcPts val="600"/>
              </a:spcAft>
              <a:buClr>
                <a:srgbClr val="CC0000"/>
              </a:buClr>
              <a:buFont typeface="Wingdings" pitchFamily="2" charset="2"/>
              <a:buChar char="ü"/>
              <a:defRPr/>
            </a:pPr>
            <a:r>
              <a:rPr lang="tr-TR" sz="2400" kern="0">
                <a:solidFill>
                  <a:srgbClr val="002060"/>
                </a:solidFill>
                <a:latin typeface="Calibri Light" panose="020F0302020204030204"/>
                <a:cs typeface="Times New Roman" panose="02020603050405020304" pitchFamily="18" charset="0"/>
              </a:rPr>
              <a:t>Büyükşehir olmayan illerde de içme kullanma sularına yönelik iş ve işlemlerin su ve kanalizasyon idaresi gibi tek bir kuruluş üzerinden yürütülmesi,</a:t>
            </a:r>
          </a:p>
          <a:p>
            <a:pPr marL="559599" lvl="0" indent="-559599">
              <a:spcBef>
                <a:spcPts val="600"/>
              </a:spcBef>
              <a:spcAft>
                <a:spcPts val="600"/>
              </a:spcAft>
              <a:buClr>
                <a:srgbClr val="CC0000"/>
              </a:buClr>
              <a:buFont typeface="Wingdings" pitchFamily="2" charset="2"/>
              <a:buChar char="ü"/>
              <a:defRPr/>
            </a:pPr>
            <a:r>
              <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rPr>
              <a:t>Klorlanmış suya halkın tepkisini azaltmak için halka yönelik eğitim, tanıtım ve kamu spotu gibi çalışmalar yapılması,</a:t>
            </a:r>
          </a:p>
          <a:p>
            <a:pPr lvl="0">
              <a:spcBef>
                <a:spcPts val="600"/>
              </a:spcBef>
              <a:spcAft>
                <a:spcPts val="600"/>
              </a:spcAft>
              <a:buClr>
                <a:srgbClr val="CC0000"/>
              </a:buClr>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marR="0" lvl="0" indent="-559599" algn="l" defTabSz="914400" rtl="0" eaLnBrk="1" fontAlgn="auto" latinLnBrk="0" hangingPunct="1">
              <a:lnSpc>
                <a:spcPct val="100000"/>
              </a:lnSpc>
              <a:spcBef>
                <a:spcPts val="600"/>
              </a:spcBef>
              <a:spcAft>
                <a:spcPts val="600"/>
              </a:spcAft>
              <a:buClr>
                <a:srgbClr val="CC0000"/>
              </a:buClr>
              <a:buSzTx/>
              <a:buFont typeface="Wingdings" pitchFamily="2" charset="2"/>
              <a:buChar char="ü"/>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marR="0" lvl="0" indent="-559599" algn="l" defTabSz="914400" rtl="0" eaLnBrk="1" fontAlgn="auto" latinLnBrk="0" hangingPunct="1">
              <a:lnSpc>
                <a:spcPct val="100000"/>
              </a:lnSpc>
              <a:spcBef>
                <a:spcPct val="20000"/>
              </a:spcBef>
              <a:spcAft>
                <a:spcPct val="0"/>
              </a:spcAft>
              <a:buClr>
                <a:srgbClr val="CC0000"/>
              </a:buClr>
              <a:buSzTx/>
              <a:buFont typeface="Wingdings" pitchFamily="2" charset="2"/>
              <a:buChar char="ü"/>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marR="0" lvl="0" indent="-559599" algn="l" defTabSz="914400" rtl="0" eaLnBrk="1" fontAlgn="auto" latinLnBrk="0" hangingPunct="1">
              <a:lnSpc>
                <a:spcPct val="100000"/>
              </a:lnSpc>
              <a:spcBef>
                <a:spcPct val="20000"/>
              </a:spcBef>
              <a:spcAft>
                <a:spcPct val="0"/>
              </a:spcAft>
              <a:buClr>
                <a:srgbClr val="CC0000"/>
              </a:buClr>
              <a:buSzTx/>
              <a:buFontTx/>
              <a:buNone/>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0" marR="0" lvl="0" indent="0" algn="l" defTabSz="914400" rtl="0" eaLnBrk="1" fontAlgn="auto" latinLnBrk="0" hangingPunct="1">
              <a:lnSpc>
                <a:spcPct val="100000"/>
              </a:lnSpc>
              <a:spcBef>
                <a:spcPct val="20000"/>
              </a:spcBef>
              <a:spcAft>
                <a:spcPct val="0"/>
              </a:spcAft>
              <a:buClr>
                <a:srgbClr val="CC0000"/>
              </a:buClr>
              <a:buSzTx/>
              <a:buFontTx/>
              <a:buNone/>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p:txBody>
      </p:sp>
      <p:sp>
        <p:nvSpPr>
          <p:cNvPr id="5" name="Dikdörtgen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0D7082D-2C72-43A2-82B9-71A5B3B2E8E3}"/>
              </a:ext>
            </a:extLst>
          </p:cNvPr>
          <p:cNvSpPr/>
          <p:nvPr>
            <p:custDataLst>
              <p:tags r:id="rId3"/>
            </p:custDataLst>
          </p:nvPr>
        </p:nvSpPr>
        <p:spPr>
          <a:xfrm>
            <a:off x="765312" y="1176893"/>
            <a:ext cx="7596675" cy="540849"/>
          </a:xfrm>
          <a:prstGeom prst="rect">
            <a:avLst/>
          </a:prstGeom>
        </p:spPr>
        <p:txBody>
          <a:bodyPr wrap="square" lIns="108899" tIns="54449" rIns="108899" bIns="54449">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tr-TR" sz="2800" b="1" i="0" u="none" strike="noStrike" kern="0" cap="none" spc="0" normalizeH="0" baseline="0" noProof="0">
                <a:ln>
                  <a:noFill/>
                </a:ln>
                <a:solidFill>
                  <a:srgbClr val="FF0000"/>
                </a:solidFill>
                <a:effectLst/>
                <a:uLnTx/>
                <a:uFillTx/>
                <a:latin typeface="Calibri Light" panose="020F0302020204030204"/>
                <a:ea typeface="+mn-ea"/>
                <a:cs typeface="Times New Roman" panose="02020603050405020304" pitchFamily="18" charset="0"/>
              </a:rPr>
              <a:t>Yerel Yönetimlerle Toplantı Notları-1</a:t>
            </a:r>
            <a:endParaRPr kumimoji="0" lang="tr-TR" sz="2800" b="0" i="0" u="none" strike="noStrike" kern="0" cap="none" spc="0" normalizeH="0" baseline="0" noProof="0">
              <a:ln>
                <a:noFill/>
              </a:ln>
              <a:solidFill>
                <a:srgbClr val="FF0000"/>
              </a:solidFill>
              <a:effectLst/>
              <a:uLnTx/>
              <a:uFillTx/>
              <a:latin typeface="Calibri Light" panose="020F0302020204030204"/>
              <a:ea typeface="+mn-ea"/>
              <a:cs typeface="Times New Roman" panose="02020603050405020304" pitchFamily="18" charset="0"/>
            </a:endParaRPr>
          </a:p>
        </p:txBody>
      </p:sp>
    </p:spTree>
    <p:custDataLst>
      <p:tags r:id="rId1"/>
    </p:custDataLst>
    <p:extLst>
      <p:ext uri="{BB962C8B-B14F-4D97-AF65-F5344CB8AC3E}">
        <p14:creationId xmlns:p14="http://schemas.microsoft.com/office/powerpoint/2010/main" val="269725671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İçerik Yer Tutucusu">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8152756-C6CD-43A8-BAC7-5B4068C2DA37}"/>
              </a:ext>
            </a:extLst>
          </p:cNvPr>
          <p:cNvSpPr txBox="1"/>
          <p:nvPr>
            <p:custDataLst>
              <p:tags r:id="rId2"/>
            </p:custDataLst>
          </p:nvPr>
        </p:nvSpPr>
        <p:spPr bwMode="auto">
          <a:xfrm>
            <a:off x="954157" y="1737841"/>
            <a:ext cx="10704443" cy="4860873"/>
          </a:xfrm>
          <a:prstGeom prst="rect">
            <a:avLst/>
          </a:prstGeom>
          <a:noFill/>
          <a:ln w="9525">
            <a:noFill/>
            <a:miter lim="800000"/>
          </a:ln>
        </p:spPr>
        <p:txBody>
          <a:bodyPr lIns="108899" tIns="54449" rIns="108899" bIns="54449"/>
          <a:lstStyle/>
          <a:p>
            <a:pPr marL="559599" lvl="0" indent="-559599">
              <a:spcBef>
                <a:spcPts val="600"/>
              </a:spcBef>
              <a:spcAft>
                <a:spcPts val="600"/>
              </a:spcAft>
              <a:buClr>
                <a:srgbClr val="CC0000"/>
              </a:buClr>
              <a:buFont typeface="Wingdings" pitchFamily="2" charset="2"/>
              <a:buChar char="ü"/>
              <a:defRPr/>
            </a:pPr>
            <a:r>
              <a:rPr lang="tr-TR" sz="2400" kern="0">
                <a:solidFill>
                  <a:srgbClr val="000000"/>
                </a:solidFill>
                <a:latin typeface="Calibri Light" panose="020F0302020204030204"/>
                <a:cs typeface="Times New Roman" panose="02020603050405020304" pitchFamily="18" charset="0"/>
              </a:rPr>
              <a:t>Yerel yönetimler ve mülki amirlerin su kalitesini daha çok önemsemeleri, içme kullanma suları konusunda sorumluluğunu yerine getirmeyenlere yaptırım uygulanması,</a:t>
            </a:r>
          </a:p>
          <a:p>
            <a:pPr marL="559599" lvl="0" indent="-559599">
              <a:spcBef>
                <a:spcPts val="600"/>
              </a:spcBef>
              <a:spcAft>
                <a:spcPts val="600"/>
              </a:spcAft>
              <a:buClr>
                <a:srgbClr val="CC0000"/>
              </a:buClr>
              <a:buFont typeface="Wingdings" pitchFamily="2" charset="2"/>
              <a:buChar char="ü"/>
              <a:defRPr/>
            </a:pPr>
            <a:r>
              <a:rPr lang="tr-TR" sz="2400" kern="0">
                <a:solidFill>
                  <a:srgbClr val="000000"/>
                </a:solidFill>
                <a:latin typeface="Calibri Light" panose="020F0302020204030204"/>
                <a:cs typeface="Times New Roman" panose="02020603050405020304" pitchFamily="18" charset="0"/>
              </a:rPr>
              <a:t>İçme kullanma sularının analiz ücretleri ile ilgili Sağlık Bakanlığına genel bütçeden ödenek ayrılması,</a:t>
            </a:r>
          </a:p>
          <a:p>
            <a:pPr marL="559599" lvl="0" indent="-559599">
              <a:spcBef>
                <a:spcPts val="600"/>
              </a:spcBef>
              <a:spcAft>
                <a:spcPts val="600"/>
              </a:spcAft>
              <a:buClr>
                <a:srgbClr val="CC0000"/>
              </a:buClr>
              <a:buFont typeface="Wingdings" pitchFamily="2" charset="2"/>
              <a:buChar char="ü"/>
              <a:defRPr/>
            </a:pPr>
            <a:r>
              <a:rPr lang="tr-TR" sz="2400" kern="0">
                <a:solidFill>
                  <a:srgbClr val="000000"/>
                </a:solidFill>
                <a:latin typeface="Calibri Light" panose="020F0302020204030204"/>
                <a:cs typeface="Times New Roman" panose="02020603050405020304" pitchFamily="18" charset="0"/>
              </a:rPr>
              <a:t>Çocukların su bilinci sahibi olması konusunda Milli Eğitim Bakanlığı ile Sağlık Bakanlığı'nın ortaklaşa çalışma yapması, </a:t>
            </a:r>
          </a:p>
          <a:p>
            <a:pPr marL="559599" lvl="0" indent="-559599">
              <a:spcBef>
                <a:spcPts val="600"/>
              </a:spcBef>
              <a:spcAft>
                <a:spcPts val="600"/>
              </a:spcAft>
              <a:buClr>
                <a:srgbClr val="CC0000"/>
              </a:buClr>
              <a:buFont typeface="Wingdings" pitchFamily="2" charset="2"/>
              <a:buChar char="ü"/>
              <a:defRPr/>
            </a:pPr>
            <a:r>
              <a:rPr lang="tr-TR" sz="2400" kern="0">
                <a:solidFill>
                  <a:srgbClr val="000000"/>
                </a:solidFill>
                <a:latin typeface="Calibri Light" panose="020F0302020204030204"/>
                <a:cs typeface="Times New Roman" panose="02020603050405020304" pitchFamily="18" charset="0"/>
              </a:rPr>
              <a:t>Okul depolarının temizlenmesi konusunda da yerel yönetimlerin sorumluluk almaları gerektiği,</a:t>
            </a:r>
          </a:p>
          <a:p>
            <a:pPr marL="559599" lvl="0" indent="-559599">
              <a:spcBef>
                <a:spcPts val="600"/>
              </a:spcBef>
              <a:spcAft>
                <a:spcPts val="600"/>
              </a:spcAft>
              <a:buClr>
                <a:srgbClr val="CC0000"/>
              </a:buClr>
              <a:buFont typeface="Wingdings" pitchFamily="2" charset="2"/>
              <a:buChar char="ü"/>
              <a:defRPr/>
            </a:pPr>
            <a:r>
              <a:rPr lang="tr-TR" sz="2400" kern="0">
                <a:solidFill>
                  <a:srgbClr val="000000"/>
                </a:solidFill>
                <a:latin typeface="Calibri Light" panose="020F0302020204030204"/>
                <a:cs typeface="Times New Roman" panose="02020603050405020304" pitchFamily="18" charset="0"/>
              </a:rPr>
              <a:t>Mahalli idarelerin içme kullanma suları analiz sonuçları ile ilgili bilgilendirmeye ihtiyaçları olduğu, analiz sonuçlarıyla ilgili bilgilendirilmeleri,</a:t>
            </a: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marR="0" lvl="0" indent="-559599" algn="l" defTabSz="914400" rtl="0" eaLnBrk="1" fontAlgn="auto" latinLnBrk="0" hangingPunct="1">
              <a:lnSpc>
                <a:spcPct val="100000"/>
              </a:lnSpc>
              <a:spcBef>
                <a:spcPts val="600"/>
              </a:spcBef>
              <a:spcAft>
                <a:spcPts val="600"/>
              </a:spcAft>
              <a:buClr>
                <a:srgbClr val="CC0000"/>
              </a:buClr>
              <a:buSzTx/>
              <a:buFont typeface="Wingdings" pitchFamily="2" charset="2"/>
              <a:buChar char="ü"/>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marR="0" lvl="0" indent="-559599" algn="l" defTabSz="914400" rtl="0" eaLnBrk="1" fontAlgn="auto" latinLnBrk="0" hangingPunct="1">
              <a:lnSpc>
                <a:spcPct val="100000"/>
              </a:lnSpc>
              <a:spcBef>
                <a:spcPct val="20000"/>
              </a:spcBef>
              <a:spcAft>
                <a:spcPct val="0"/>
              </a:spcAft>
              <a:buClr>
                <a:srgbClr val="CC0000"/>
              </a:buClr>
              <a:buSzTx/>
              <a:buFont typeface="Wingdings" pitchFamily="2" charset="2"/>
              <a:buChar char="ü"/>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559599" marR="0" lvl="0" indent="-559599" algn="l" defTabSz="914400" rtl="0" eaLnBrk="1" fontAlgn="auto" latinLnBrk="0" hangingPunct="1">
              <a:lnSpc>
                <a:spcPct val="100000"/>
              </a:lnSpc>
              <a:spcBef>
                <a:spcPct val="20000"/>
              </a:spcBef>
              <a:spcAft>
                <a:spcPct val="0"/>
              </a:spcAft>
              <a:buClr>
                <a:srgbClr val="CC0000"/>
              </a:buClr>
              <a:buSzTx/>
              <a:buFontTx/>
              <a:buNone/>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a:p>
            <a:pPr marL="0" marR="0" lvl="0" indent="0" algn="l" defTabSz="914400" rtl="0" eaLnBrk="1" fontAlgn="auto" latinLnBrk="0" hangingPunct="1">
              <a:lnSpc>
                <a:spcPct val="100000"/>
              </a:lnSpc>
              <a:spcBef>
                <a:spcPct val="20000"/>
              </a:spcBef>
              <a:spcAft>
                <a:spcPct val="0"/>
              </a:spcAft>
              <a:buClr>
                <a:srgbClr val="CC0000"/>
              </a:buClr>
              <a:buSzTx/>
              <a:buFontTx/>
              <a:buNone/>
              <a:defRPr/>
            </a:pPr>
            <a:endParaRPr kumimoji="0" lang="tr-TR" sz="2400" b="0" i="0" u="none" strike="noStrike" kern="0" cap="none" spc="0" normalizeH="0" baseline="0" noProof="0">
              <a:ln>
                <a:noFill/>
              </a:ln>
              <a:solidFill>
                <a:srgbClr val="000000"/>
              </a:solidFill>
              <a:effectLst/>
              <a:uLnTx/>
              <a:uFillTx/>
              <a:latin typeface="Calibri Light" panose="020F0302020204030204"/>
              <a:ea typeface="+mn-ea"/>
              <a:cs typeface="Times New Roman" panose="02020603050405020304" pitchFamily="18" charset="0"/>
            </a:endParaRPr>
          </a:p>
        </p:txBody>
      </p:sp>
      <p:sp>
        <p:nvSpPr>
          <p:cNvPr id="5" name="Dikdörtgen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0D7082D-2C72-43A2-82B9-71A5B3B2E8E3}"/>
              </a:ext>
            </a:extLst>
          </p:cNvPr>
          <p:cNvSpPr/>
          <p:nvPr>
            <p:custDataLst>
              <p:tags r:id="rId3"/>
            </p:custDataLst>
          </p:nvPr>
        </p:nvSpPr>
        <p:spPr>
          <a:xfrm>
            <a:off x="765312" y="1176893"/>
            <a:ext cx="7596675" cy="540849"/>
          </a:xfrm>
          <a:prstGeom prst="rect">
            <a:avLst/>
          </a:prstGeom>
        </p:spPr>
        <p:txBody>
          <a:bodyPr wrap="square" lIns="108899" tIns="54449" rIns="108899" bIns="54449">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tr-TR" sz="2800" b="1" i="0" u="none" strike="noStrike" kern="0" cap="none" spc="0" normalizeH="0" baseline="0" noProof="0">
                <a:ln>
                  <a:noFill/>
                </a:ln>
                <a:solidFill>
                  <a:srgbClr val="FF0000"/>
                </a:solidFill>
                <a:effectLst/>
                <a:uLnTx/>
                <a:uFillTx/>
                <a:latin typeface="Calibri Light" panose="020F0302020204030204"/>
                <a:ea typeface="+mn-ea"/>
                <a:cs typeface="Times New Roman" panose="02020603050405020304" pitchFamily="18" charset="0"/>
              </a:rPr>
              <a:t>Yerel Yönetimlerle Toplantı Notları-2</a:t>
            </a:r>
            <a:endParaRPr kumimoji="0" lang="tr-TR" sz="2800" b="0" i="0" u="none" strike="noStrike" kern="0" cap="none" spc="0" normalizeH="0" baseline="0" noProof="0">
              <a:ln>
                <a:noFill/>
              </a:ln>
              <a:solidFill>
                <a:srgbClr val="FF0000"/>
              </a:solidFill>
              <a:effectLst/>
              <a:uLnTx/>
              <a:uFillTx/>
              <a:latin typeface="Calibri Light" panose="020F0302020204030204"/>
              <a:ea typeface="+mn-ea"/>
              <a:cs typeface="Times New Roman" panose="02020603050405020304" pitchFamily="18" charset="0"/>
            </a:endParaRPr>
          </a:p>
        </p:txBody>
      </p:sp>
    </p:spTree>
    <p:custDataLst>
      <p:tags r:id="rId1"/>
    </p:custDataLst>
    <p:extLst>
      <p:ext uri="{BB962C8B-B14F-4D97-AF65-F5344CB8AC3E}">
        <p14:creationId xmlns:p14="http://schemas.microsoft.com/office/powerpoint/2010/main" val="348733506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2A7912B-8E35-49ED-AD28-718C3218B00A}"/>
              </a:ext>
            </a:extLst>
          </p:cNvPr>
          <p:cNvSpPr>
            <a:spLocks noGrp="1"/>
          </p:cNvSpPr>
          <p:nvPr>
            <p:ph type="title"/>
            <p:custDataLst>
              <p:tags r:id="rId2"/>
            </p:custDataLst>
          </p:nvPr>
        </p:nvSpPr>
        <p:spPr>
          <a:xfrm>
            <a:off x="1512328" y="1268160"/>
            <a:ext cx="9841472" cy="1143000"/>
          </a:xfrm>
        </p:spPr>
        <p:txBody>
          <a:bodyPr>
            <a:normAutofit fontScale="90000"/>
          </a:bodyPr>
          <a:lstStyle/>
          <a:p>
            <a:r>
              <a:rPr lang="tr-TR" sz="3600" b="1">
                <a:solidFill>
                  <a:srgbClr val="FF0000"/>
                </a:solidFill>
              </a:rPr>
              <a:t>Su depolarının temizlenmesi ve dezenfeksiyonu</a:t>
            </a:r>
            <a:r>
              <a:rPr lang="tr-TR"/>
              <a:t/>
            </a:r>
            <a:br>
              <a:rPr lang="tr-TR"/>
            </a:br>
            <a:endParaRPr lang="tr-T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782DB50-27E4-4A58-B665-22027FC97111}"/>
              </a:ext>
            </a:extLst>
          </p:cNvPr>
          <p:cNvSpPr>
            <a:spLocks noGrp="1"/>
          </p:cNvSpPr>
          <p:nvPr>
            <p:ph idx="1"/>
            <p:custDataLst>
              <p:tags r:id="rId3"/>
            </p:custDataLst>
          </p:nvPr>
        </p:nvSpPr>
        <p:spPr>
          <a:xfrm>
            <a:off x="442273" y="2101343"/>
            <a:ext cx="10983013" cy="4351305"/>
          </a:xfrm>
        </p:spPr>
        <p:txBody>
          <a:bodyPr>
            <a:normAutofit/>
          </a:bodyPr>
          <a:lstStyle/>
          <a:p>
            <a:pPr algn="just"/>
            <a:r>
              <a:rPr lang="tr-TR">
                <a:latin typeface="+mj-lt"/>
              </a:rPr>
              <a:t>Depo temizliği ve dezenfeksiyonu güvenli içme kullanma suyu temininin en önemli basamaklarından biridir. </a:t>
            </a:r>
          </a:p>
          <a:p>
            <a:pPr algn="just"/>
            <a:r>
              <a:rPr lang="tr-TR">
                <a:latin typeface="+mj-lt"/>
              </a:rPr>
              <a:t>1000 tondan küçük depolar en az yılda bir kez, 1000 tondan büyük depolar iki yılda bir temizlenmeli ve dezenfekte edilmelidir. </a:t>
            </a:r>
          </a:p>
          <a:p>
            <a:pPr algn="just"/>
            <a:r>
              <a:rPr lang="tr-TR">
                <a:latin typeface="+mj-lt"/>
              </a:rPr>
              <a:t>Bina içi depolarda suyun sürekli sirkülasyonu sağlanmalıdır.</a:t>
            </a:r>
          </a:p>
          <a:p>
            <a:pPr algn="just"/>
            <a:r>
              <a:rPr lang="tr-TR">
                <a:latin typeface="+mj-lt"/>
              </a:rPr>
              <a:t>Depo kirliliğinin en temel göstergesi suyun bulanıklaşması, tadında ve kokusunda değişiklik olmasıdır.</a:t>
            </a:r>
          </a:p>
          <a:p>
            <a:pPr algn="just"/>
            <a:endParaRPr lang="tr-TR"/>
          </a:p>
        </p:txBody>
      </p:sp>
      <p:sp>
        <p:nvSpPr>
          <p:cNvPr id="4" name="Slayt Numarası Yer Tutucusu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9AD1A5F6-6D88-4A78-8EAB-55F811BC191D}"/>
              </a:ext>
            </a:extLst>
          </p:cNvPr>
          <p:cNvSpPr>
            <a:spLocks noGrp="1"/>
          </p:cNvSpPr>
          <p:nvPr>
            <p:ph type="sldNum" sz="quarter" idx="12"/>
            <p:custDataLst>
              <p:tags r:id="rId4"/>
            </p:custDataLst>
          </p:nvPr>
        </p:nvSpPr>
        <p:spPr/>
        <p:txBody>
          <a:bodyPr/>
          <a:lstStyle/>
          <a:p>
            <a:pPr>
              <a:defRPr/>
            </a:pPr>
            <a:fld id="{240BB3FB-0D07-4FB0-BE40-749C0580886E}" type="slidenum">
              <a:rPr lang="tr-TR" altLang="tr-TR" smtClean="0"/>
              <a:pPr>
                <a:defRPr/>
              </a:pPr>
              <a:t>16</a:t>
            </a:fld>
            <a:endParaRPr lang="tr-TR" altLang="tr-TR"/>
          </a:p>
        </p:txBody>
      </p:sp>
    </p:spTree>
    <p:custDataLst>
      <p:tags r:id="rId1"/>
    </p:custDataLst>
    <p:extLst>
      <p:ext uri="{BB962C8B-B14F-4D97-AF65-F5344CB8AC3E}">
        <p14:creationId xmlns:p14="http://schemas.microsoft.com/office/powerpoint/2010/main" val="267700532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626FAB8-D3FA-490C-BC0F-4CC9701EB233}"/>
              </a:ext>
            </a:extLst>
          </p:cNvPr>
          <p:cNvSpPr>
            <a:spLocks noChangeArrowheads="1"/>
          </p:cNvSpPr>
          <p:nvPr>
            <p:custDataLst>
              <p:tags r:id="rId2"/>
            </p:custDataLst>
          </p:nvPr>
        </p:nvSpPr>
        <p:spPr bwMode="auto">
          <a:xfrm>
            <a:off x="2782879" y="933670"/>
            <a:ext cx="7200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800" b="1">
                <a:solidFill>
                  <a:srgbClr val="FF0000"/>
                </a:solidFill>
                <a:latin typeface="Arial" panose="020B0604020202020204" pitchFamily="34" charset="0"/>
              </a:rPr>
              <a:t>İçme ve Kullanma Suyu Depo Örnekleri</a:t>
            </a:r>
            <a:endParaRPr lang="en-US" altLang="tr-TR" sz="2800" b="1">
              <a:solidFill>
                <a:srgbClr val="FF0000"/>
              </a:solidFill>
              <a:latin typeface="Arial" panose="020B0604020202020204" pitchFamily="34" charset="0"/>
            </a:endParaRPr>
          </a:p>
        </p:txBody>
      </p:sp>
      <p:pic>
        <p:nvPicPr>
          <p:cNvPr id="5" name="Picture 4" descr="I:\MÜSTEŞAR SUNUM\su depoları sunum için\902\15.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9E02F707-04FD-4FD1-9F77-F42927053188}"/>
              </a:ext>
            </a:extLst>
          </p:cNvPr>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bwMode="auto">
          <a:xfrm>
            <a:off x="6273804" y="1550436"/>
            <a:ext cx="3940175" cy="242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I:\MÜSTEŞAR SUNUM\su depoları sunum için\1324\5.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A64AE72-6BEA-49E2-9803-B8DA20A85A1E}"/>
              </a:ext>
            </a:extLst>
          </p:cNvPr>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bwMode="auto">
          <a:xfrm>
            <a:off x="2208207" y="1569534"/>
            <a:ext cx="3598863" cy="240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I:\MÜSTEŞAR SUNUM\su depoları sunum için\DSC07160.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97DC8F1-DCF9-440B-8F1B-B25B4C407A12}"/>
              </a:ext>
            </a:extLst>
          </p:cNvPr>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bwMode="auto">
          <a:xfrm>
            <a:off x="2185984" y="4222651"/>
            <a:ext cx="3621087" cy="240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I:\MÜSTEŞAR SUNUM\su depoları sunum için\DSC07159.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D076A5D-7DB5-4A43-A4B7-4C5A204A5CD8}"/>
              </a:ext>
            </a:extLst>
          </p:cNvPr>
          <p:cNvPicPr>
            <a:picLocks noChangeAspect="1" noChangeArrowheads="1"/>
          </p:cNvPicPr>
          <p:nvPr>
            <p:custDataLst>
              <p:tags r:id="rId6"/>
            </p:custDataLst>
          </p:nvPr>
        </p:nvPicPr>
        <p:blipFill>
          <a:blip r:embed="rId11">
            <a:extLst>
              <a:ext uri="{28A0092B-C50C-407E-A947-70E740481C1C}">
                <a14:useLocalDpi xmlns:a14="http://schemas.microsoft.com/office/drawing/2010/main" val="0"/>
              </a:ext>
            </a:extLst>
          </a:blip>
          <a:stretch>
            <a:fillRect/>
          </a:stretch>
        </p:blipFill>
        <p:spPr bwMode="auto">
          <a:xfrm>
            <a:off x="6408741" y="4264031"/>
            <a:ext cx="3805237" cy="24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374355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2C2CE34-C9FF-4278-B6FA-8D47688DC070}"/>
              </a:ext>
            </a:extLst>
          </p:cNvPr>
          <p:cNvSpPr txBox="1"/>
          <p:nvPr>
            <p:custDataLst>
              <p:tags r:id="rId2"/>
            </p:custDataLst>
          </p:nvPr>
        </p:nvSpPr>
        <p:spPr>
          <a:xfrm>
            <a:off x="1672519" y="943608"/>
            <a:ext cx="8437044" cy="1938992"/>
          </a:xfrm>
          <a:prstGeom prst="rect">
            <a:avLst/>
          </a:prstGeom>
          <a:noFill/>
        </p:spPr>
        <p:txBody>
          <a:bodyPr wrap="square" rtlCol="0">
            <a:spAutoFit/>
          </a:bodyPr>
          <a:lstStyle/>
          <a:p>
            <a:pPr marL="342891" indent="-342891">
              <a:spcBef>
                <a:spcPts val="1200"/>
              </a:spcBef>
              <a:buFont typeface="Arial" panose="020B0604020202020204" pitchFamily="34" charset="0"/>
              <a:buChar char="•"/>
            </a:pPr>
            <a:r>
              <a:rPr lang="tr-TR" altLang="tr-TR" sz="2000"/>
              <a:t>Su kalitesi </a:t>
            </a:r>
            <a:r>
              <a:rPr lang="tr-TR" altLang="tr-TR" sz="2000" b="1"/>
              <a:t>denetleme</a:t>
            </a:r>
            <a:r>
              <a:rPr lang="tr-TR" altLang="tr-TR" sz="2000"/>
              <a:t> ve </a:t>
            </a:r>
            <a:r>
              <a:rPr lang="tr-TR" altLang="tr-TR" sz="2000" b="1"/>
              <a:t>kontrol izlemeleri </a:t>
            </a:r>
            <a:r>
              <a:rPr lang="tr-TR" altLang="tr-TR" sz="2000"/>
              <a:t>şeklinde takip edilmektedir. </a:t>
            </a:r>
          </a:p>
          <a:p>
            <a:pPr marL="342891" indent="-342891">
              <a:spcBef>
                <a:spcPts val="1200"/>
              </a:spcBef>
              <a:buFont typeface="Arial" panose="020B0604020202020204" pitchFamily="34" charset="0"/>
              <a:buChar char="•"/>
            </a:pPr>
            <a:r>
              <a:rPr lang="tr-TR" altLang="tr-TR" sz="2000"/>
              <a:t>Alınacak numune sayısı günlük tüketilen suyun miktarına bağlıdır. En küçük yerleşim yerinden </a:t>
            </a:r>
            <a:r>
              <a:rPr lang="tr-TR" altLang="tr-TR" sz="2000" b="1"/>
              <a:t>2 kontrol</a:t>
            </a:r>
            <a:r>
              <a:rPr lang="tr-TR" altLang="tr-TR" sz="2000"/>
              <a:t>, </a:t>
            </a:r>
            <a:r>
              <a:rPr lang="tr-TR" altLang="tr-TR" sz="2000" b="1"/>
              <a:t>1 denetleme</a:t>
            </a:r>
            <a:r>
              <a:rPr lang="tr-TR" altLang="tr-TR" sz="2000"/>
              <a:t> izlemesi numunesi alınmaktadır.</a:t>
            </a:r>
          </a:p>
          <a:p>
            <a:pPr marL="342891" indent="-342891">
              <a:spcBef>
                <a:spcPts val="1200"/>
              </a:spcBef>
              <a:buFont typeface="Arial" panose="020B0604020202020204" pitchFamily="34" charset="0"/>
              <a:buChar char="•"/>
            </a:pPr>
            <a:r>
              <a:rPr lang="tr-TR" altLang="tr-TR" sz="2000"/>
              <a:t>2019 Yılı </a:t>
            </a:r>
            <a:r>
              <a:rPr lang="tr-TR" altLang="tr-TR" sz="2000" b="1">
                <a:solidFill>
                  <a:srgbClr val="FF0000"/>
                </a:solidFill>
              </a:rPr>
              <a:t>131 bin </a:t>
            </a:r>
            <a:r>
              <a:rPr lang="tr-TR" altLang="tr-TR" sz="2000">
                <a:solidFill>
                  <a:srgbClr val="FF0000"/>
                </a:solidFill>
              </a:rPr>
              <a:t>kontrol </a:t>
            </a:r>
            <a:r>
              <a:rPr lang="tr-TR" altLang="tr-TR" sz="2000"/>
              <a:t>ve</a:t>
            </a:r>
            <a:r>
              <a:rPr lang="tr-TR" altLang="tr-TR" sz="2000">
                <a:solidFill>
                  <a:srgbClr val="FF0000"/>
                </a:solidFill>
              </a:rPr>
              <a:t> </a:t>
            </a:r>
            <a:r>
              <a:rPr lang="tr-TR" altLang="tr-TR" sz="2000" b="1">
                <a:solidFill>
                  <a:srgbClr val="FF0000"/>
                </a:solidFill>
              </a:rPr>
              <a:t>39 bin </a:t>
            </a:r>
            <a:r>
              <a:rPr lang="tr-TR" altLang="tr-TR" sz="2000">
                <a:solidFill>
                  <a:srgbClr val="FF0000"/>
                </a:solidFill>
              </a:rPr>
              <a:t>denetleme izleme </a:t>
            </a:r>
            <a:r>
              <a:rPr lang="tr-TR" altLang="tr-TR" sz="2000"/>
              <a:t>numunesi alındı ve 1,6 milyon bakiye klor ölçümü yapılmıştır.</a:t>
            </a:r>
          </a:p>
        </p:txBody>
      </p:sp>
      <p:sp>
        <p:nvSpPr>
          <p:cNvPr id="5" name="TextBox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EFA5508D-C1B6-46FA-9D8B-780D31583219}"/>
              </a:ext>
            </a:extLst>
          </p:cNvPr>
          <p:cNvSpPr txBox="1"/>
          <p:nvPr>
            <p:custDataLst>
              <p:tags r:id="rId3"/>
            </p:custDataLst>
          </p:nvPr>
        </p:nvSpPr>
        <p:spPr>
          <a:xfrm>
            <a:off x="1802908" y="481945"/>
            <a:ext cx="2952327" cy="461665"/>
          </a:xfrm>
          <a:prstGeom prst="rect">
            <a:avLst/>
          </a:prstGeom>
          <a:noFill/>
        </p:spPr>
        <p:txBody>
          <a:bodyPr wrap="square" rtlCol="0">
            <a:spAutoFit/>
          </a:bodyPr>
          <a:lstStyle/>
          <a:p>
            <a:r>
              <a:rPr lang="tr-TR" sz="2400" b="1">
                <a:solidFill>
                  <a:srgbClr val="C00000"/>
                </a:solidFill>
              </a:rPr>
              <a:t>İçme-Kullanma Suları</a:t>
            </a:r>
            <a:endParaRPr lang="en-US" sz="2400" b="1">
              <a:solidFill>
                <a:srgbClr val="C00000"/>
              </a:solidFill>
            </a:endParaRPr>
          </a:p>
        </p:txBody>
      </p:sp>
      <p:grpSp>
        <p:nvGrpSpPr>
          <p:cNvPr id="6" name="Grup 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987404E8-835C-4268-9D92-6A1A77D8AD60}"/>
              </a:ext>
            </a:extLst>
          </p:cNvPr>
          <p:cNvGrpSpPr/>
          <p:nvPr>
            <p:custDataLst>
              <p:tags r:id="rId4"/>
            </p:custDataLst>
          </p:nvPr>
        </p:nvGrpSpPr>
        <p:grpSpPr>
          <a:xfrm>
            <a:off x="1853993" y="2987381"/>
            <a:ext cx="8255573" cy="3686011"/>
            <a:chOff x="563991" y="1137537"/>
            <a:chExt cx="8239810" cy="3810308"/>
          </a:xfrm>
        </p:grpSpPr>
        <p:pic>
          <p:nvPicPr>
            <p:cNvPr id="7" name="13 Resim" descr="sebeke3.pn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F897CACD-A58B-4368-9F53-240EFF5110D5}"/>
                </a:ext>
              </a:extLst>
            </p:cNvPr>
            <p:cNvPicPr>
              <a:picLocks noChangeAspect="1"/>
            </p:cNvPicPr>
            <p:nvPr/>
          </p:nvPicPr>
          <p:blipFill>
            <a:blip r:embed="rId6"/>
            <a:stretch>
              <a:fillRect/>
            </a:stretch>
          </p:blipFill>
          <p:spPr>
            <a:xfrm>
              <a:off x="563991" y="1137537"/>
              <a:ext cx="8239810" cy="3810308"/>
            </a:xfrm>
            <a:prstGeom prst="rect">
              <a:avLst/>
            </a:prstGeom>
            <a:ln>
              <a:noFill/>
            </a:ln>
            <a:effectLst>
              <a:outerShdw blurRad="292100" dist="139700" dir="2700000" algn="tl" rotWithShape="0">
                <a:srgbClr val="333333">
                  <a:alpha val="65000"/>
                </a:srgbClr>
              </a:outerShdw>
            </a:effectLst>
          </p:spPr>
        </p:pic>
        <p:grpSp>
          <p:nvGrpSpPr>
            <p:cNvPr id="8" name="Grup 7">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5B135B2-5D6E-4A29-B718-D39B5BE62688}"/>
                </a:ext>
              </a:extLst>
            </p:cNvPr>
            <p:cNvGrpSpPr/>
            <p:nvPr/>
          </p:nvGrpSpPr>
          <p:grpSpPr>
            <a:xfrm>
              <a:off x="1701921" y="2930067"/>
              <a:ext cx="6045608" cy="925296"/>
              <a:chOff x="1547664" y="2708920"/>
              <a:chExt cx="6192688" cy="1800200"/>
            </a:xfrm>
          </p:grpSpPr>
          <p:cxnSp>
            <p:nvCxnSpPr>
              <p:cNvPr id="9" name="17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A35DBB5-DA1D-4434-8BA5-B300619B13F0}"/>
                  </a:ext>
                </a:extLst>
              </p:cNvPr>
              <p:cNvCxnSpPr/>
              <p:nvPr/>
            </p:nvCxnSpPr>
            <p:spPr>
              <a:xfrm>
                <a:off x="3707904" y="2780928"/>
                <a:ext cx="1944216" cy="792088"/>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0" name="24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780E8E8-4114-4B36-A24B-7149CDF165E6}"/>
                  </a:ext>
                </a:extLst>
              </p:cNvPr>
              <p:cNvCxnSpPr/>
              <p:nvPr/>
            </p:nvCxnSpPr>
            <p:spPr>
              <a:xfrm flipV="1">
                <a:off x="5076056" y="3573016"/>
                <a:ext cx="576064" cy="144016"/>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1" name="27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9AA406BD-04AE-44FE-B518-BF6D7C7B1532}"/>
                  </a:ext>
                </a:extLst>
              </p:cNvPr>
              <p:cNvCxnSpPr/>
              <p:nvPr/>
            </p:nvCxnSpPr>
            <p:spPr>
              <a:xfrm>
                <a:off x="6156176" y="2708920"/>
                <a:ext cx="1512168" cy="936104"/>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2" name="29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8914EFA1-2DE0-4FEF-8BD6-E49C2F53FFE0}"/>
                  </a:ext>
                </a:extLst>
              </p:cNvPr>
              <p:cNvCxnSpPr/>
              <p:nvPr/>
            </p:nvCxnSpPr>
            <p:spPr>
              <a:xfrm flipH="1">
                <a:off x="7524328" y="3645024"/>
                <a:ext cx="144016" cy="72008"/>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3" name="32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2052E5A-4CD0-4BE5-B706-DA63243580B8}"/>
                  </a:ext>
                </a:extLst>
              </p:cNvPr>
              <p:cNvCxnSpPr/>
              <p:nvPr/>
            </p:nvCxnSpPr>
            <p:spPr>
              <a:xfrm>
                <a:off x="7524328" y="3717032"/>
                <a:ext cx="144016" cy="288032"/>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4" name="35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31C43C2-4F7F-45AF-9228-E771ACD57B49}"/>
                  </a:ext>
                </a:extLst>
              </p:cNvPr>
              <p:cNvCxnSpPr/>
              <p:nvPr/>
            </p:nvCxnSpPr>
            <p:spPr>
              <a:xfrm>
                <a:off x="7668344" y="4005064"/>
                <a:ext cx="72008" cy="216024"/>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5" name="39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7AC5BCD-95F5-45DF-BD4B-B89C00D72ACD}"/>
                  </a:ext>
                </a:extLst>
              </p:cNvPr>
              <p:cNvCxnSpPr/>
              <p:nvPr/>
            </p:nvCxnSpPr>
            <p:spPr>
              <a:xfrm flipH="1">
                <a:off x="2555776" y="3861048"/>
                <a:ext cx="144016" cy="288032"/>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6" name="41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0D4E130-3B9E-4352-A2AE-F7E6A34BD8AB}"/>
                  </a:ext>
                </a:extLst>
              </p:cNvPr>
              <p:cNvCxnSpPr/>
              <p:nvPr/>
            </p:nvCxnSpPr>
            <p:spPr>
              <a:xfrm flipH="1">
                <a:off x="2195736" y="4149080"/>
                <a:ext cx="360040" cy="144016"/>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cxnSp>
            <p:nvCxnSpPr>
              <p:cNvPr id="17" name="43 Düz Bağlayıcı">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5C275D8-3DF0-4259-8E44-83385FABEE1F}"/>
                  </a:ext>
                </a:extLst>
              </p:cNvPr>
              <p:cNvCxnSpPr/>
              <p:nvPr/>
            </p:nvCxnSpPr>
            <p:spPr>
              <a:xfrm flipH="1">
                <a:off x="1547664" y="4293096"/>
                <a:ext cx="648072" cy="216024"/>
              </a:xfrm>
              <a:prstGeom prst="line">
                <a:avLst/>
              </a:prstGeom>
              <a:ln w="19050" cmpd="sng">
                <a:solidFill>
                  <a:srgbClr val="FFC000"/>
                </a:solidFill>
                <a:headEnd type="diamond"/>
                <a:tailEnd type="diamond"/>
              </a:ln>
              <a:effectLst/>
            </p:spPr>
            <p:style>
              <a:lnRef idx="3">
                <a:schemeClr val="accent6"/>
              </a:lnRef>
              <a:fillRef idx="0">
                <a:schemeClr val="accent6"/>
              </a:fillRef>
              <a:effectRef idx="2">
                <a:schemeClr val="accent6"/>
              </a:effectRef>
              <a:fontRef idx="minor">
                <a:schemeClr val="tx1"/>
              </a:fontRef>
            </p:style>
          </p:cxnSp>
        </p:grpSp>
      </p:grpSp>
    </p:spTree>
    <p:custDataLst>
      <p:tags r:id="rId1"/>
    </p:custDataLst>
    <p:extLst>
      <p:ext uri="{BB962C8B-B14F-4D97-AF65-F5344CB8AC3E}">
        <p14:creationId xmlns:p14="http://schemas.microsoft.com/office/powerpoint/2010/main" val="11109411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B9405B1B-0C4A-43FA-A618-FD1D920BD4D4}"/>
              </a:ext>
            </a:extLst>
          </p:cNvPr>
          <p:cNvSpPr/>
          <p:nvPr>
            <p:custDataLst>
              <p:tags r:id="rId2"/>
            </p:custDataLst>
          </p:nvPr>
        </p:nvSpPr>
        <p:spPr>
          <a:xfrm>
            <a:off x="367751" y="1374631"/>
            <a:ext cx="11509513" cy="4832092"/>
          </a:xfrm>
          <a:prstGeom prst="rect">
            <a:avLst/>
          </a:prstGeom>
        </p:spPr>
        <p:txBody>
          <a:bodyPr wrap="square">
            <a:spAutoFit/>
          </a:bodyPr>
          <a:lstStyle/>
          <a:p>
            <a:pPr algn="just"/>
            <a:endParaRPr lang="tr-TR" altLang="tr-TR" sz="2200">
              <a:latin typeface="Times New Roman" panose="02020603050405020304" pitchFamily="18" charset="0"/>
              <a:cs typeface="Times New Roman" panose="02020603050405020304" pitchFamily="18" charset="0"/>
            </a:endParaRPr>
          </a:p>
          <a:p>
            <a:pPr algn="just"/>
            <a:r>
              <a:rPr lang="tr-TR" altLang="tr-TR" sz="2200" i="1" u="sng">
                <a:solidFill>
                  <a:srgbClr val="FF0000"/>
                </a:solidFill>
                <a:latin typeface="Times New Roman" panose="02020603050405020304" pitchFamily="18" charset="0"/>
                <a:cs typeface="Times New Roman" panose="02020603050405020304" pitchFamily="18" charset="0"/>
              </a:rPr>
              <a:t>Doğal mineralli su:</a:t>
            </a:r>
            <a:r>
              <a:rPr lang="tr-TR" altLang="tr-TR" sz="2200" i="1">
                <a:solidFill>
                  <a:srgbClr val="FF0000"/>
                </a:solidFill>
                <a:latin typeface="Times New Roman" panose="02020603050405020304" pitchFamily="18" charset="0"/>
                <a:cs typeface="Times New Roman" panose="02020603050405020304" pitchFamily="18" charset="0"/>
              </a:rPr>
              <a:t> </a:t>
            </a:r>
            <a:r>
              <a:rPr lang="tr-TR" altLang="tr-TR" sz="2200">
                <a:latin typeface="Times New Roman" panose="02020603050405020304" pitchFamily="18" charset="0"/>
                <a:cs typeface="Times New Roman" panose="02020603050405020304" pitchFamily="18" charset="0"/>
              </a:rPr>
              <a:t>Yeryüzüne kendiliğinden çıkan veya teknik usullerle çıkartılan, mineral içeriği, kalıntı elementleri ve diğer bileşenleri ile tanımlanan, her türlü kirlenme riskine karşı korunmuş, mikrobiyolojik yönden uygun.. </a:t>
            </a:r>
            <a:r>
              <a:rPr lang="tr-TR" altLang="tr-TR" sz="2200" i="1">
                <a:latin typeface="Times New Roman" panose="02020603050405020304" pitchFamily="18" charset="0"/>
                <a:cs typeface="Times New Roman" panose="02020603050405020304" pitchFamily="18" charset="0"/>
              </a:rPr>
              <a:t>Doğal mineralli suya karbondioksit dışında kimyasal maddeler ilave edilmez. İlave edilen karbondioksit, suyun doğal yapısını bozmamalıdır. </a:t>
            </a:r>
          </a:p>
          <a:p>
            <a:pPr algn="just"/>
            <a:endParaRPr lang="tr-TR" altLang="tr-TR" sz="2200" i="1">
              <a:latin typeface="Times New Roman" panose="02020603050405020304" pitchFamily="18" charset="0"/>
              <a:cs typeface="Times New Roman" panose="02020603050405020304" pitchFamily="18" charset="0"/>
            </a:endParaRPr>
          </a:p>
          <a:p>
            <a:pPr algn="just"/>
            <a:r>
              <a:rPr lang="tr-TR" altLang="tr-TR" sz="2200" i="1" u="sng">
                <a:solidFill>
                  <a:srgbClr val="FF0000"/>
                </a:solidFill>
                <a:latin typeface="Times New Roman" panose="02020603050405020304" pitchFamily="18" charset="0"/>
                <a:cs typeface="Times New Roman" panose="02020603050405020304" pitchFamily="18" charset="0"/>
              </a:rPr>
              <a:t>Kaynak Suyu:</a:t>
            </a:r>
            <a:r>
              <a:rPr lang="tr-TR" altLang="tr-TR" sz="2200" i="1">
                <a:solidFill>
                  <a:srgbClr val="FF0000"/>
                </a:solidFill>
                <a:latin typeface="Times New Roman" panose="02020603050405020304" pitchFamily="18" charset="0"/>
                <a:cs typeface="Times New Roman" panose="02020603050405020304" pitchFamily="18" charset="0"/>
              </a:rPr>
              <a:t> </a:t>
            </a:r>
            <a:r>
              <a:rPr lang="tr-TR" altLang="tr-TR" sz="2200">
                <a:latin typeface="Times New Roman" panose="02020603050405020304" pitchFamily="18" charset="0"/>
                <a:cs typeface="Times New Roman" panose="02020603050405020304" pitchFamily="18" charset="0"/>
              </a:rPr>
              <a:t>Yer yüzüne kendiliğinden çıkan veya teknik usullerle çıkartılan ve Yönetmelikte </a:t>
            </a:r>
            <a:r>
              <a:rPr lang="tr-TR" altLang="tr-TR" sz="2200">
                <a:solidFill>
                  <a:srgbClr val="FF0000"/>
                </a:solidFill>
                <a:latin typeface="Times New Roman" panose="02020603050405020304" pitchFamily="18" charset="0"/>
                <a:cs typeface="Times New Roman" panose="02020603050405020304" pitchFamily="18" charset="0"/>
              </a:rPr>
              <a:t>izin verilenler dışında her hangi bir işleme tabi tutulmaksızın</a:t>
            </a:r>
            <a:r>
              <a:rPr lang="tr-TR" altLang="tr-TR" sz="2200">
                <a:latin typeface="Times New Roman" panose="02020603050405020304" pitchFamily="18" charset="0"/>
                <a:cs typeface="Times New Roman" panose="02020603050405020304" pitchFamily="18" charset="0"/>
              </a:rPr>
              <a:t> satış amacı ile ambalajlanarak piyasaya arz edilen yer altı suları..</a:t>
            </a:r>
          </a:p>
          <a:p>
            <a:pPr algn="just"/>
            <a:endParaRPr lang="tr-TR" altLang="tr-TR" sz="2200">
              <a:latin typeface="Times New Roman" panose="02020603050405020304" pitchFamily="18" charset="0"/>
              <a:cs typeface="Times New Roman" panose="02020603050405020304" pitchFamily="18" charset="0"/>
            </a:endParaRPr>
          </a:p>
          <a:p>
            <a:pPr algn="just"/>
            <a:r>
              <a:rPr lang="tr-TR" altLang="tr-TR" sz="2200" i="1" u="sng">
                <a:solidFill>
                  <a:srgbClr val="FF0000"/>
                </a:solidFill>
                <a:latin typeface="Times New Roman" panose="02020603050405020304" pitchFamily="18" charset="0"/>
                <a:cs typeface="Times New Roman" panose="02020603050405020304" pitchFamily="18" charset="0"/>
              </a:rPr>
              <a:t>İçme Suyu:</a:t>
            </a:r>
            <a:r>
              <a:rPr lang="tr-TR" altLang="tr-TR" sz="2200" i="1">
                <a:solidFill>
                  <a:srgbClr val="FF0000"/>
                </a:solidFill>
                <a:latin typeface="Times New Roman" panose="02020603050405020304" pitchFamily="18" charset="0"/>
                <a:cs typeface="Times New Roman" panose="02020603050405020304" pitchFamily="18" charset="0"/>
              </a:rPr>
              <a:t> </a:t>
            </a:r>
            <a:r>
              <a:rPr lang="tr-TR" altLang="tr-TR" sz="2200">
                <a:latin typeface="Times New Roman" panose="02020603050405020304" pitchFamily="18" charset="0"/>
                <a:cs typeface="Times New Roman" panose="02020603050405020304" pitchFamily="18" charset="0"/>
              </a:rPr>
              <a:t>Yeryüzüne</a:t>
            </a:r>
            <a:r>
              <a:rPr lang="tr-TR" altLang="tr-TR" sz="2200" i="1">
                <a:solidFill>
                  <a:srgbClr val="FF0000"/>
                </a:solidFill>
                <a:latin typeface="Times New Roman" panose="02020603050405020304" pitchFamily="18" charset="0"/>
                <a:cs typeface="Times New Roman" panose="02020603050405020304" pitchFamily="18" charset="0"/>
              </a:rPr>
              <a:t> </a:t>
            </a:r>
            <a:r>
              <a:rPr lang="tr-TR" altLang="tr-TR" sz="2200">
                <a:latin typeface="Times New Roman" panose="02020603050405020304" pitchFamily="18" charset="0"/>
                <a:cs typeface="Times New Roman" panose="02020603050405020304" pitchFamily="18" charset="0"/>
              </a:rPr>
              <a:t>bir çıkış noktasından sürekli akan veya teknik usullerle çıkarılan ve </a:t>
            </a:r>
            <a:r>
              <a:rPr lang="tr-TR" altLang="tr-TR" sz="2200" u="sng">
                <a:latin typeface="Times New Roman" panose="02020603050405020304" pitchFamily="18" charset="0"/>
                <a:cs typeface="Times New Roman" panose="02020603050405020304" pitchFamily="18" charset="0"/>
              </a:rPr>
              <a:t>Kurumca</a:t>
            </a:r>
            <a:r>
              <a:rPr lang="tr-TR" altLang="tr-TR" sz="2200">
                <a:latin typeface="Times New Roman" panose="02020603050405020304" pitchFamily="18" charset="0"/>
                <a:cs typeface="Times New Roman" panose="02020603050405020304" pitchFamily="18" charset="0"/>
              </a:rPr>
              <a:t> uygun görülen dezenfeksiyon, filtrasyon, çöktürme, saflaştırma ve benzeri işlemler uygulanabilen etiketleme gerekliliklerini karşılayan ve satış amacı ile ambalajlanarak piyasaya arz edilen</a:t>
            </a:r>
            <a:r>
              <a:rPr lang="tr-TR" altLang="tr-TR" sz="2200">
                <a:solidFill>
                  <a:srgbClr val="00B050"/>
                </a:solidFill>
                <a:latin typeface="Times New Roman" panose="02020603050405020304" pitchFamily="18" charset="0"/>
                <a:cs typeface="Times New Roman" panose="02020603050405020304" pitchFamily="18" charset="0"/>
              </a:rPr>
              <a:t> </a:t>
            </a:r>
            <a:r>
              <a:rPr lang="tr-TR" altLang="tr-TR" sz="2200">
                <a:latin typeface="Times New Roman" panose="02020603050405020304" pitchFamily="18" charset="0"/>
                <a:cs typeface="Times New Roman" panose="02020603050405020304" pitchFamily="18" charset="0"/>
              </a:rPr>
              <a:t>suları..</a:t>
            </a:r>
          </a:p>
        </p:txBody>
      </p:sp>
      <p:sp>
        <p:nvSpPr>
          <p:cNvPr id="3" name="Dikdörtgen 7">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7BC87EB4-FE90-4E2E-8C31-4886A4D4558E}"/>
              </a:ext>
            </a:extLst>
          </p:cNvPr>
          <p:cNvSpPr/>
          <p:nvPr>
            <p:custDataLst>
              <p:tags r:id="rId3"/>
            </p:custDataLst>
          </p:nvPr>
        </p:nvSpPr>
        <p:spPr>
          <a:xfrm>
            <a:off x="1393795" y="395016"/>
            <a:ext cx="7253535" cy="655308"/>
          </a:xfrm>
          <a:prstGeom prst="rect">
            <a:avLst/>
          </a:prstGeom>
        </p:spPr>
        <p:txBody>
          <a:bodyPr wrap="square">
            <a:spAutoFit/>
          </a:bodyPr>
          <a:lstStyle/>
          <a:p>
            <a:pPr>
              <a:lnSpc>
                <a:spcPct val="150000"/>
              </a:lnSpc>
            </a:pPr>
            <a:r>
              <a:rPr lang="tr-TR" sz="2800" b="1">
                <a:latin typeface="Century Gothic" panose="020B0502020202020204" pitchFamily="34" charset="0"/>
                <a:ea typeface="Calibri" pitchFamily="34" charset="0"/>
                <a:cs typeface="Times New Roman" panose="02020603050405020304" pitchFamily="18" charset="0"/>
              </a:rPr>
              <a:t>Ambalajlı sular</a:t>
            </a:r>
          </a:p>
        </p:txBody>
      </p:sp>
    </p:spTree>
    <p:custDataLst>
      <p:tags r:id="rId1"/>
    </p:custDataLst>
    <p:extLst>
      <p:ext uri="{BB962C8B-B14F-4D97-AF65-F5344CB8AC3E}">
        <p14:creationId xmlns:p14="http://schemas.microsoft.com/office/powerpoint/2010/main" val="25064559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productimages.hepsiburada.net/s/2/500/9559088988210.jpg?v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61B9AB93-9BB4-4595-8E16-D032966B1449}"/>
              </a:ext>
            </a:extLst>
          </p:cNvPr>
          <p:cNvPicPr>
            <a:picLocks noChangeAspect="1" noChangeArrowheads="1"/>
          </p:cNvPicPr>
          <p:nvPr>
            <p:custDataLst>
              <p:tags r:id="rId2"/>
            </p:custDataLst>
          </p:nvPr>
        </p:nvPicPr>
        <p:blipFill>
          <a:blip r:embed="rId8">
            <a:extLst>
              <a:ext uri="{BEBA8EAE-BF5A-486C-A8C5-ECC9F3942E4B}">
                <a14:imgProps xmlns:a14="http://schemas.microsoft.com/office/drawing/2010/main">
                  <a14:imgLayer r:embed="rId9">
                    <a14:imgEffect>
                      <a14:sharpenSoften amount="-88000"/>
                    </a14:imgEffect>
                  </a14:imgLayer>
                </a14:imgProps>
              </a:ext>
              <a:ext uri="{28A0092B-C50C-407E-A947-70E740481C1C}">
                <a14:useLocalDpi xmlns:a14="http://schemas.microsoft.com/office/drawing/2010/main" val="0"/>
              </a:ext>
            </a:extLst>
          </a:blip>
          <a:stretch>
            <a:fillRect/>
          </a:stretch>
        </p:blipFill>
        <p:spPr bwMode="auto">
          <a:xfrm>
            <a:off x="8108935" y="2185191"/>
            <a:ext cx="2724115" cy="27241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ACC9416-416C-431A-B325-CE9B1647D941}"/>
              </a:ext>
            </a:extLst>
          </p:cNvPr>
          <p:cNvSpPr txBox="1"/>
          <p:nvPr>
            <p:custDataLst>
              <p:tags r:id="rId3"/>
            </p:custDataLst>
          </p:nvPr>
        </p:nvSpPr>
        <p:spPr>
          <a:xfrm>
            <a:off x="457200" y="1465110"/>
            <a:ext cx="10133113" cy="5262979"/>
          </a:xfrm>
          <a:prstGeom prst="rect">
            <a:avLst/>
          </a:prstGeom>
          <a:noFill/>
        </p:spPr>
        <p:txBody>
          <a:bodyPr wrap="square" rtlCol="0">
            <a:spAutoFit/>
          </a:bodyPr>
          <a:lstStyle/>
          <a:p>
            <a:pPr marL="342891" indent="-342891">
              <a:buFont typeface="Arial" panose="020B0604020202020204" pitchFamily="34" charset="0"/>
              <a:buChar char="•"/>
            </a:pPr>
            <a:r>
              <a:rPr lang="tr-TR" altLang="tr-TR" sz="2400"/>
              <a:t>İzleme çalışmaları </a:t>
            </a:r>
            <a:r>
              <a:rPr lang="tr-TR" altLang="tr-TR" sz="2400" b="1"/>
              <a:t>15 günde bir mikrobiyolojik </a:t>
            </a:r>
            <a:r>
              <a:rPr lang="tr-TR" altLang="tr-TR" sz="2400"/>
              <a:t>yönden izleme yapılmaktadır.</a:t>
            </a:r>
          </a:p>
          <a:p>
            <a:endParaRPr lang="tr-TR" altLang="tr-TR" sz="2400"/>
          </a:p>
          <a:p>
            <a:pPr marL="342891" indent="-342891">
              <a:buFont typeface="Arial" panose="020B0604020202020204" pitchFamily="34" charset="0"/>
              <a:buChar char="•"/>
            </a:pPr>
            <a:r>
              <a:rPr lang="tr-TR" altLang="tr-TR" sz="2400"/>
              <a:t>Sonuçlar, ÇSBYS</a:t>
            </a:r>
            <a:r>
              <a:rPr lang="tr-TR" altLang="tr-TR" sz="2400" b="1"/>
              <a:t> üzerinden takip edilmektedir</a:t>
            </a:r>
            <a:r>
              <a:rPr lang="tr-TR" altLang="tr-TR" sz="2400"/>
              <a:t>.</a:t>
            </a:r>
          </a:p>
          <a:p>
            <a:endParaRPr lang="tr-TR" altLang="tr-TR" sz="2400"/>
          </a:p>
          <a:p>
            <a:pPr marL="342891" indent="-342891">
              <a:buFont typeface="Arial" panose="020B0604020202020204" pitchFamily="34" charset="0"/>
              <a:buChar char="•"/>
            </a:pPr>
            <a:r>
              <a:rPr lang="tr-TR" altLang="tr-TR" sz="2400"/>
              <a:t>2019 yılında 34 ilde 1.291 yüzme alanından numuneler alınarak 41.475 analiz yapılmıştır.</a:t>
            </a:r>
          </a:p>
          <a:p>
            <a:endParaRPr lang="tr-TR" altLang="tr-TR" sz="2400"/>
          </a:p>
          <a:p>
            <a:pPr marL="342891" indent="-342891">
              <a:buFont typeface="Arial" panose="020B0604020202020204" pitchFamily="34" charset="0"/>
              <a:buChar char="•"/>
            </a:pPr>
            <a:r>
              <a:rPr lang="tr-TR" sz="2400"/>
              <a:t>Sonuçlara göre 921 yüzme alanı A sınıfı (% 75), 296 yüzme alanı B sınıfı (% 22), 62 yüzme alanı C sınıfı (% 3) olarak değerlendirilmiştir. D sınıfı olarak nitelendirilebilecek yüzme alanı ise bulunmamaktadır.</a:t>
            </a:r>
          </a:p>
          <a:p>
            <a:pPr marL="342891" indent="-342891">
              <a:buFont typeface="Arial" panose="020B0604020202020204" pitchFamily="34" charset="0"/>
              <a:buChar char="•"/>
            </a:pPr>
            <a:endParaRPr lang="tr-TR" altLang="tr-TR" sz="2400"/>
          </a:p>
          <a:p>
            <a:pPr marL="342891" indent="-342891">
              <a:buFont typeface="Arial" panose="020B0604020202020204" pitchFamily="34" charset="0"/>
              <a:buChar char="•"/>
            </a:pPr>
            <a:r>
              <a:rPr lang="tr-TR" altLang="tr-TR" sz="2400">
                <a:solidFill>
                  <a:srgbClr val="FF0000"/>
                </a:solidFill>
              </a:rPr>
              <a:t>Ülkemiz, 2020 yılında 486 adet </a:t>
            </a:r>
            <a:r>
              <a:rPr lang="tr-TR" altLang="tr-TR" sz="2400">
                <a:solidFill>
                  <a:srgbClr val="0062D0"/>
                </a:solidFill>
              </a:rPr>
              <a:t>mavi bayrak </a:t>
            </a:r>
            <a:r>
              <a:rPr lang="tr-TR" altLang="tr-TR" sz="2400">
                <a:solidFill>
                  <a:srgbClr val="FF0000"/>
                </a:solidFill>
              </a:rPr>
              <a:t>ödüllü yüzme alanıyla dünyada 3. sırada yer almaktadır.</a:t>
            </a:r>
          </a:p>
          <a:p>
            <a:pPr marL="342891" indent="-342891">
              <a:buFont typeface="Arial" panose="020B0604020202020204" pitchFamily="34" charset="0"/>
              <a:buChar char="•"/>
            </a:pPr>
            <a:endParaRPr lang="tr-TR" altLang="tr-TR" sz="2400"/>
          </a:p>
        </p:txBody>
      </p:sp>
      <p:sp>
        <p:nvSpPr>
          <p:cNvPr id="4" name="TextBox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18BF1308-73CA-4949-987F-857E43FEEF1E}"/>
              </a:ext>
            </a:extLst>
          </p:cNvPr>
          <p:cNvSpPr txBox="1"/>
          <p:nvPr>
            <p:custDataLst>
              <p:tags r:id="rId4"/>
            </p:custDataLst>
          </p:nvPr>
        </p:nvSpPr>
        <p:spPr>
          <a:xfrm>
            <a:off x="1659365" y="571398"/>
            <a:ext cx="7058743" cy="461665"/>
          </a:xfrm>
          <a:prstGeom prst="rect">
            <a:avLst/>
          </a:prstGeom>
          <a:noFill/>
        </p:spPr>
        <p:txBody>
          <a:bodyPr wrap="square" rtlCol="0">
            <a:spAutoFit/>
          </a:bodyPr>
          <a:lstStyle/>
          <a:p>
            <a:r>
              <a:rPr lang="tr-TR" sz="2400" b="1"/>
              <a:t>Yüzme Suyu İzleme Çalışmaları</a:t>
            </a:r>
            <a:endParaRPr lang="en-US" sz="2400" b="1"/>
          </a:p>
        </p:txBody>
      </p:sp>
      <p:sp>
        <p:nvSpPr>
          <p:cNvPr id="5" name="Dikdörtgen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FE7D1D2-7267-45C4-A9B6-B915BC0D9115}"/>
              </a:ext>
            </a:extLst>
          </p:cNvPr>
          <p:cNvSpPr/>
          <p:nvPr>
            <p:custDataLst>
              <p:tags r:id="rId5"/>
            </p:custDataLst>
          </p:nvPr>
        </p:nvSpPr>
        <p:spPr>
          <a:xfrm>
            <a:off x="777571" y="6316313"/>
            <a:ext cx="6085640" cy="369332"/>
          </a:xfrm>
          <a:prstGeom prst="rect">
            <a:avLst/>
          </a:prstGeom>
        </p:spPr>
        <p:txBody>
          <a:bodyPr wrap="none">
            <a:spAutoFit/>
          </a:bodyPr>
          <a:lstStyle/>
          <a:p>
            <a:r>
              <a:rPr lang="tr-TR">
                <a:hlinkClick r:id=""/>
              </a:rPr>
              <a:t>http://cbs.cevresaglik.gov.tr/cevresaglik/giris.aspx?yuzme=true</a:t>
            </a:r>
            <a:endParaRPr lang="tr-TR"/>
          </a:p>
        </p:txBody>
      </p:sp>
      <p:sp>
        <p:nvSpPr>
          <p:cNvPr id="6" name="New shape"/>
          <p:cNvSpPr/>
          <p:nvPr>
            <p:custDataLst>
              <p:tags r:id="rId6"/>
            </p:custDataLst>
          </p:nvPr>
        </p:nvSpPr>
        <p:spPr>
          <a:xfrm>
            <a:off x="869011" y="6362033"/>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0"/>
              </a:rPr>
              <a:t>_</a:t>
            </a:r>
          </a:p>
        </p:txBody>
      </p:sp>
    </p:spTree>
    <p:custDataLst>
      <p:tags r:id="rId1"/>
    </p:custDataLst>
    <p:extLst>
      <p:ext uri="{BB962C8B-B14F-4D97-AF65-F5344CB8AC3E}">
        <p14:creationId xmlns:p14="http://schemas.microsoft.com/office/powerpoint/2010/main" val="7216838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5A1AAB1-D9F6-4CDF-BDA1-2F7F078D2D37}"/>
              </a:ext>
            </a:extLst>
          </p:cNvPr>
          <p:cNvSpPr txBox="1"/>
          <p:nvPr>
            <p:custDataLst>
              <p:tags r:id="rId2"/>
            </p:custDataLst>
          </p:nvPr>
        </p:nvSpPr>
        <p:spPr>
          <a:xfrm>
            <a:off x="546652" y="1645247"/>
            <a:ext cx="11251096" cy="523220"/>
          </a:xfrm>
          <a:prstGeom prst="rect">
            <a:avLst/>
          </a:prstGeom>
          <a:noFill/>
        </p:spPr>
        <p:txBody>
          <a:bodyPr wrap="square" rtlCol="0">
            <a:spAutoFit/>
          </a:bodyPr>
          <a:lstStyle/>
          <a:p>
            <a:r>
              <a:rPr lang="tr-TR" altLang="tr-TR" sz="2800"/>
              <a:t>Yüzme havuzları İl Sağlık Müdürlüklerince  izlenmekte ve denetlenmektedir.</a:t>
            </a:r>
          </a:p>
        </p:txBody>
      </p:sp>
      <p:sp>
        <p:nvSpPr>
          <p:cNvPr id="3" name="TextBox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720BB990-DF8F-4502-8C5A-D9430E262228}"/>
              </a:ext>
            </a:extLst>
          </p:cNvPr>
          <p:cNvSpPr txBox="1"/>
          <p:nvPr>
            <p:custDataLst>
              <p:tags r:id="rId3"/>
            </p:custDataLst>
          </p:nvPr>
        </p:nvSpPr>
        <p:spPr>
          <a:xfrm>
            <a:off x="1676332" y="561459"/>
            <a:ext cx="2901768" cy="461665"/>
          </a:xfrm>
          <a:prstGeom prst="rect">
            <a:avLst/>
          </a:prstGeom>
          <a:noFill/>
        </p:spPr>
        <p:txBody>
          <a:bodyPr wrap="square" rtlCol="0">
            <a:spAutoFit/>
          </a:bodyPr>
          <a:lstStyle/>
          <a:p>
            <a:r>
              <a:rPr lang="tr-TR" sz="2400" b="1"/>
              <a:t>Yüzme Havuzları</a:t>
            </a:r>
            <a:endParaRPr lang="en-US" sz="2400" b="1"/>
          </a:p>
        </p:txBody>
      </p:sp>
      <p:graphicFrame>
        <p:nvGraphicFramePr>
          <p:cNvPr id="4" name="Diyagram 3">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50A4A16C-2859-4D7A-9BCD-7C06C3AEB4FE}"/>
              </a:ext>
            </a:extLst>
          </p:cNvPr>
          <p:cNvGraphicFramePr/>
          <p:nvPr>
            <p:custDataLst>
              <p:tags r:id="rId4"/>
            </p:custDataLst>
            <p:extLst>
              <p:ext uri="{D42A27DB-BD31-4B8C-83A1-F6EECF244321}">
                <p14:modId xmlns:p14="http://schemas.microsoft.com/office/powerpoint/2010/main" val="909414083"/>
              </p:ext>
            </p:extLst>
          </p:nvPr>
        </p:nvGraphicFramePr>
        <p:xfrm>
          <a:off x="6780862" y="2895332"/>
          <a:ext cx="4256513" cy="33525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Picture 4" descr="https://hsgm.saglik.gov.tr/depo/birimler/cevre-sagligi/1-su-guvenligi/anasayfa/shutterstock_244172107.jpg">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65584FA-3A84-42BC-9E0D-CB33F356039F}"/>
              </a:ext>
            </a:extLst>
          </p:cNvPr>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t="-1" b="-2385"/>
          <a:stretch>
            <a:fillRect/>
          </a:stretch>
        </p:blipFill>
        <p:spPr bwMode="auto">
          <a:xfrm>
            <a:off x="1951739" y="2679305"/>
            <a:ext cx="4493619" cy="345638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6302870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7137416F-E928-458C-852D-73A68BF3CB66}"/>
              </a:ext>
            </a:extLst>
          </p:cNvPr>
          <p:cNvSpPr txBox="1"/>
          <p:nvPr>
            <p:custDataLst>
              <p:tags r:id="rId2"/>
            </p:custDataLst>
          </p:nvPr>
        </p:nvSpPr>
        <p:spPr>
          <a:xfrm>
            <a:off x="1537183" y="1233840"/>
            <a:ext cx="8784976" cy="2308324"/>
          </a:xfrm>
          <a:prstGeom prst="rect">
            <a:avLst/>
          </a:prstGeom>
          <a:noFill/>
        </p:spPr>
        <p:txBody>
          <a:bodyPr wrap="square" rtlCol="0">
            <a:spAutoFit/>
          </a:bodyPr>
          <a:lstStyle/>
          <a:p>
            <a:pPr marL="342891" indent="-342891">
              <a:buFont typeface="Arial" panose="020B0604020202020204" pitchFamily="34" charset="0"/>
              <a:buChar char="•"/>
            </a:pPr>
            <a:r>
              <a:rPr lang="tr-TR" altLang="tr-TR" sz="2400"/>
              <a:t>Yüzme havuzları ilgili yönetmelik gereği il sağlık müdürlüklerince veya yetkilendirilmiş laboratuvarlarca </a:t>
            </a:r>
            <a:r>
              <a:rPr lang="tr-TR" altLang="tr-TR" sz="2400" b="1"/>
              <a:t>aylık veya yoğun kullanımda 15 günde bir  denetlenmektedir.</a:t>
            </a:r>
          </a:p>
          <a:p>
            <a:pPr marL="342891" indent="-342891">
              <a:buFont typeface="Arial" panose="020B0604020202020204" pitchFamily="34" charset="0"/>
              <a:buChar char="•"/>
            </a:pPr>
            <a:endParaRPr lang="tr-TR" altLang="tr-TR" sz="2400"/>
          </a:p>
          <a:p>
            <a:pPr marL="342891" indent="-342891">
              <a:buFont typeface="Arial" panose="020B0604020202020204" pitchFamily="34" charset="0"/>
              <a:buChar char="•"/>
            </a:pPr>
            <a:r>
              <a:rPr lang="tr-TR" altLang="tr-TR" sz="2400"/>
              <a:t>İşletme sayısı  :5.769</a:t>
            </a:r>
          </a:p>
          <a:p>
            <a:pPr marL="342891" indent="-342891">
              <a:buFont typeface="Arial" panose="020B0604020202020204" pitchFamily="34" charset="0"/>
              <a:buChar char="•"/>
            </a:pPr>
            <a:r>
              <a:rPr lang="tr-TR" altLang="tr-TR" sz="2400"/>
              <a:t>Havuz sayısı   :11.953</a:t>
            </a:r>
          </a:p>
        </p:txBody>
      </p:sp>
      <p:graphicFrame>
        <p:nvGraphicFramePr>
          <p:cNvPr id="3" name="Tablo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D3B02BF8-FE1E-4644-B701-FEBC1AA3E845}"/>
              </a:ext>
            </a:extLst>
          </p:cNvPr>
          <p:cNvGraphicFramePr>
            <a:graphicFrameLocks noGrp="1"/>
          </p:cNvGraphicFramePr>
          <p:nvPr>
            <p:custDataLst>
              <p:tags r:id="rId3"/>
            </p:custDataLst>
            <p:extLst>
              <p:ext uri="{D42A27DB-BD31-4B8C-83A1-F6EECF244321}">
                <p14:modId xmlns:p14="http://schemas.microsoft.com/office/powerpoint/2010/main" val="1589113668"/>
              </p:ext>
            </p:extLst>
          </p:nvPr>
        </p:nvGraphicFramePr>
        <p:xfrm>
          <a:off x="1282149" y="3915153"/>
          <a:ext cx="3830791" cy="1051560"/>
        </p:xfrm>
        <a:graphic>
          <a:graphicData uri="http://schemas.openxmlformats.org/drawingml/2006/table">
            <a:tbl>
              <a:tblPr firstRow="1" bandRow="1">
                <a:tableStyleId>{5C22544A-7EE6-4342-B048-85BDC9FD1C3A}</a:tableStyleId>
              </a:tblPr>
              <a:tblGrid>
                <a:gridCol w="874642">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4154038879"/>
                    </a:ext>
                  </a:extLst>
                </a:gridCol>
                <a:gridCol w="1451113">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667845386"/>
                    </a:ext>
                  </a:extLst>
                </a:gridCol>
                <a:gridCol w="1505036">
                  <a:extLst>
                    <a:ext uri="{9D8B030D-6E8A-4147-A177-3AD203B41FA5}">
                      <a16:col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1076312600"/>
                    </a:ext>
                  </a:extLst>
                </a:gridCol>
              </a:tblGrid>
              <a:tr h="660400">
                <a:tc>
                  <a:txBody>
                    <a:bodyPr/>
                    <a:lstStyle/>
                    <a:p>
                      <a:pPr algn="ctr"/>
                      <a:r>
                        <a:rPr lang="tr-TR" sz="1900"/>
                        <a:t>YIL</a:t>
                      </a:r>
                    </a:p>
                  </a:txBody>
                  <a:tcPr/>
                </a:tc>
                <a:tc>
                  <a:txBody>
                    <a:bodyPr/>
                    <a:lstStyle/>
                    <a:p>
                      <a:pPr algn="ctr"/>
                      <a:r>
                        <a:rPr lang="tr-TR" sz="1900"/>
                        <a:t>DENETİM SAYISI</a:t>
                      </a:r>
                    </a:p>
                  </a:txBody>
                  <a:tcPr/>
                </a:tc>
                <a:tc>
                  <a:txBody>
                    <a:bodyPr/>
                    <a:lstStyle/>
                    <a:p>
                      <a:pPr algn="ctr"/>
                      <a:r>
                        <a:rPr lang="tr-TR" sz="1900"/>
                        <a:t>NUMUNE SAYISI</a:t>
                      </a:r>
                    </a:p>
                  </a:txBody>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81860584"/>
                  </a:ext>
                </a:extLst>
              </a:tr>
              <a:tr h="375920">
                <a:tc>
                  <a:txBody>
                    <a:bodyPr/>
                    <a:lstStyle/>
                    <a:p>
                      <a:pPr algn="ctr"/>
                      <a:r>
                        <a:rPr lang="tr-TR" sz="1900"/>
                        <a:t>2019</a:t>
                      </a:r>
                    </a:p>
                  </a:txBody>
                  <a:tcPr/>
                </a:tc>
                <a:tc>
                  <a:txBody>
                    <a:bodyPr/>
                    <a:lstStyle/>
                    <a:p>
                      <a:pPr algn="ctr"/>
                      <a:r>
                        <a:rPr lang="tr-TR" sz="1900"/>
                        <a:t>21.516</a:t>
                      </a:r>
                    </a:p>
                  </a:txBody>
                  <a:tcPr/>
                </a:tc>
                <a:tc>
                  <a:txBody>
                    <a:bodyPr/>
                    <a:lstStyle/>
                    <a:p>
                      <a:pPr algn="ctr"/>
                      <a:r>
                        <a:rPr lang="tr-TR" sz="1900"/>
                        <a:t>61.635</a:t>
                      </a:r>
                    </a:p>
                  </a:txBody>
                  <a:tcPr/>
                </a:tc>
                <a:extLst>
                  <a:ext uri="{0D108BD9-81ED-4DB2-BD59-A6C34878D82A}">
                    <a16:row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val="3379615997"/>
                  </a:ext>
                </a:extLst>
              </a:tr>
            </a:tbl>
          </a:graphicData>
        </a:graphic>
      </p:graphicFrame>
      <p:sp>
        <p:nvSpPr>
          <p:cNvPr id="4" name="TextBox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85F090FD-1AFD-4BB9-9381-692D43445A2F}"/>
              </a:ext>
            </a:extLst>
          </p:cNvPr>
          <p:cNvSpPr txBox="1"/>
          <p:nvPr>
            <p:custDataLst>
              <p:tags r:id="rId4"/>
            </p:custDataLst>
          </p:nvPr>
        </p:nvSpPr>
        <p:spPr>
          <a:xfrm>
            <a:off x="1537183" y="531641"/>
            <a:ext cx="2901768" cy="461665"/>
          </a:xfrm>
          <a:prstGeom prst="rect">
            <a:avLst/>
          </a:prstGeom>
          <a:noFill/>
        </p:spPr>
        <p:txBody>
          <a:bodyPr wrap="square" rtlCol="0">
            <a:spAutoFit/>
          </a:bodyPr>
          <a:lstStyle/>
          <a:p>
            <a:r>
              <a:rPr lang="tr-TR" sz="2400" b="1"/>
              <a:t>Yüzme Havuzları</a:t>
            </a:r>
            <a:endParaRPr lang="en-US" sz="2400" b="1"/>
          </a:p>
        </p:txBody>
      </p:sp>
      <p:pic>
        <p:nvPicPr>
          <p:cNvPr id="5" name="Picture 2" descr="shutterstock 653543935">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ADFE352-6F6F-4FAE-9ACD-B562C877895B}"/>
              </a:ext>
            </a:extLst>
          </p:cNvPr>
          <p:cNvPicPr>
            <a:picLocks noChangeAspect="1" noChangeArrowheads="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bwMode="auto">
          <a:xfrm>
            <a:off x="5929673" y="2679516"/>
            <a:ext cx="4522171" cy="32823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8200562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tretch>
            <a:fillRect/>
          </a:stretch>
        </a:blipFill>
        <a:effectLst/>
      </p:bgPr>
    </p:bg>
    <p:spTree>
      <p:nvGrpSpPr>
        <p:cNvPr id="1" name=""/>
        <p:cNvGrpSpPr/>
        <p:nvPr/>
      </p:nvGrpSpPr>
      <p:grpSpPr>
        <a:xfrm>
          <a:off x="0" y="0"/>
          <a:ext cx="0" cy="0"/>
          <a:chOff x="0" y="0"/>
          <a:chExt cx="0" cy="0"/>
        </a:xfrm>
      </p:grpSpPr>
      <p:graphicFrame>
        <p:nvGraphicFramePr>
          <p:cNvPr id="4" name="İçerik Yer Tutucusu 6">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AC4E11B5-959F-4354-A676-081BA68889F7}"/>
              </a:ext>
            </a:extLst>
          </p:cNvPr>
          <p:cNvGraphicFramePr/>
          <p:nvPr>
            <p:custDataLst>
              <p:tags r:id="rId2"/>
            </p:custDataLst>
            <p:extLst>
              <p:ext uri="{D42A27DB-BD31-4B8C-83A1-F6EECF244321}">
                <p14:modId xmlns:p14="http://schemas.microsoft.com/office/powerpoint/2010/main" val="2605462949"/>
              </p:ext>
            </p:extLst>
          </p:nvPr>
        </p:nvGraphicFramePr>
        <p:xfrm>
          <a:off x="2360715" y="1099373"/>
          <a:ext cx="6974555" cy="37316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Metin kutusu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0F00D621-E42C-4300-ABD6-25EA9178029D}"/>
              </a:ext>
            </a:extLst>
          </p:cNvPr>
          <p:cNvSpPr txBox="1"/>
          <p:nvPr>
            <p:custDataLst>
              <p:tags r:id="rId3"/>
            </p:custDataLst>
          </p:nvPr>
        </p:nvSpPr>
        <p:spPr>
          <a:xfrm>
            <a:off x="2367280" y="4950457"/>
            <a:ext cx="7416824" cy="1631216"/>
          </a:xfrm>
          <a:prstGeom prst="rect">
            <a:avLst/>
          </a:prstGeom>
          <a:solidFill>
            <a:schemeClr val="tx2">
              <a:lumMod val="20000"/>
              <a:lumOff val="80000"/>
            </a:schemeClr>
          </a:solidFill>
        </p:spPr>
        <p:txBody>
          <a:bodyPr wrap="square" rtlCol="0">
            <a:spAutoFit/>
          </a:bodyPr>
          <a:lstStyle/>
          <a:p>
            <a:pPr lvl="0"/>
            <a:r>
              <a:rPr lang="tr-TR" sz="2000"/>
              <a:t>Kaplıca tesisleri 3 ayda bir sağlık müdürlüklerince yılda bir Bakanlıkça denetlenmektedir.</a:t>
            </a:r>
          </a:p>
          <a:p>
            <a:pPr lvl="0"/>
            <a:endParaRPr lang="tr-TR" sz="2000"/>
          </a:p>
          <a:p>
            <a:pPr lvl="0"/>
            <a:r>
              <a:rPr lang="tr-TR" sz="2000" b="1">
                <a:solidFill>
                  <a:srgbClr val="C00000"/>
                </a:solidFill>
              </a:rPr>
              <a:t>260 kaplıca, 10 talassoterapi, 8 peloid </a:t>
            </a:r>
            <a:r>
              <a:rPr lang="tr-TR" sz="2000"/>
              <a:t>üretim tesisi bulunmaktadır.</a:t>
            </a:r>
          </a:p>
          <a:p>
            <a:endParaRPr lang="tr-TR" sz="2000"/>
          </a:p>
        </p:txBody>
      </p:sp>
      <p:sp>
        <p:nvSpPr>
          <p:cNvPr id="6" name="TextBox 4">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646C49C-D67B-4F71-81B2-487F8E7E1118}"/>
              </a:ext>
            </a:extLst>
          </p:cNvPr>
          <p:cNvSpPr txBox="1"/>
          <p:nvPr>
            <p:custDataLst>
              <p:tags r:id="rId4"/>
            </p:custDataLst>
          </p:nvPr>
        </p:nvSpPr>
        <p:spPr>
          <a:xfrm>
            <a:off x="1640632" y="541582"/>
            <a:ext cx="2016224" cy="461665"/>
          </a:xfrm>
          <a:prstGeom prst="rect">
            <a:avLst/>
          </a:prstGeom>
          <a:noFill/>
        </p:spPr>
        <p:txBody>
          <a:bodyPr wrap="square" rtlCol="0">
            <a:spAutoFit/>
          </a:bodyPr>
          <a:lstStyle/>
          <a:p>
            <a:r>
              <a:rPr lang="tr-TR" sz="2400" b="1"/>
              <a:t>Kaplıcalar</a:t>
            </a:r>
          </a:p>
        </p:txBody>
      </p:sp>
    </p:spTree>
    <p:custDataLst>
      <p:tags r:id="rId1"/>
    </p:custDataLst>
    <p:extLst>
      <p:ext uri="{BB962C8B-B14F-4D97-AF65-F5344CB8AC3E}">
        <p14:creationId xmlns:p14="http://schemas.microsoft.com/office/powerpoint/2010/main" val="170389360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F5642E7-E928-4B6C-832D-103B12610674}"/>
              </a:ext>
            </a:extLst>
          </p:cNvPr>
          <p:cNvSpPr>
            <a:spLocks noGrp="1"/>
          </p:cNvSpPr>
          <p:nvPr>
            <p:ph type="title"/>
            <p:custDataLst>
              <p:tags r:id="rId2"/>
            </p:custDataLst>
          </p:nvPr>
        </p:nvSpPr>
        <p:spPr>
          <a:xfrm>
            <a:off x="1474304" y="136529"/>
            <a:ext cx="10515600" cy="1325563"/>
          </a:xfrm>
        </p:spPr>
        <p:txBody>
          <a:bodyPr/>
          <a:lstStyle/>
          <a:p>
            <a:r>
              <a:rPr lang="tr-TR"/>
              <a:t>ÖNERİ VE İSTEKLER </a:t>
            </a: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88B36E7-097A-4F39-BC1B-E913CF658166}"/>
              </a:ext>
            </a:extLst>
          </p:cNvPr>
          <p:cNvSpPr>
            <a:spLocks noGrp="1"/>
          </p:cNvSpPr>
          <p:nvPr>
            <p:ph idx="1"/>
            <p:custDataLst>
              <p:tags r:id="rId3"/>
            </p:custDataLst>
          </p:nvPr>
        </p:nvSpPr>
        <p:spPr>
          <a:xfrm>
            <a:off x="838200" y="1537390"/>
            <a:ext cx="10515600" cy="4351338"/>
          </a:xfrm>
        </p:spPr>
        <p:txBody>
          <a:bodyPr>
            <a:normAutofit fontScale="92500" lnSpcReduction="10000"/>
          </a:bodyPr>
          <a:lstStyle/>
          <a:p>
            <a:pPr algn="just"/>
            <a:r>
              <a:rPr lang="tr-TR" b="1"/>
              <a:t>YÜZME HAVUZLARINDA, KAPLICA TESİSLERİNDE, PLAJLARDA ALINMASI GEREKEN ÖNLEMLER</a:t>
            </a:r>
            <a:endParaRPr lang="tr-TR"/>
          </a:p>
          <a:p>
            <a:pPr algn="just"/>
            <a:r>
              <a:rPr lang="tr-TR"/>
              <a:t>Yeni Koronavirüs Hastalığı (COVID-19) dünyada yaygın olarak görülmektedir. COVID-19 esas olarak solunum sekresyonları (tükürük, balgam vb.) ile bulaşmaktadır. Ayrıca hasta bireylerin öksürme, hapşırma yoluyla ortaya saçtıkları damlacıklarla kirlenen yüzeylere, diğer kişilerin elleri ile temas etmesi sonrasında ellerini ağız, burun veya göze temas etmesi ile bulaşmaktadır. Bu nedenle el hijyeninin yanı sıra, ellerin sık temas ettiği yüzeylerin temizlik ve dezenfeksiyonu salgının kontrolü için önemlidir.</a:t>
            </a:r>
            <a:r>
              <a:rPr lang="tr-TR" u="sng">
                <a:hlinkClick r:id=""/>
              </a:rPr>
              <a:t> </a:t>
            </a:r>
          </a:p>
          <a:p>
            <a:pPr algn="just"/>
            <a:r>
              <a:rPr lang="tr-TR"/>
              <a:t>Sağlık Bakanlığı tarafından oluşturulan </a:t>
            </a:r>
            <a:r>
              <a:rPr lang="tr-TR">
                <a:solidFill>
                  <a:srgbClr val="FF0000"/>
                </a:solidFill>
              </a:rPr>
              <a:t>Salgın Yönetimi ile ilgili dokümana </a:t>
            </a:r>
            <a:r>
              <a:rPr lang="tr-TR"/>
              <a:t>aşağıdaki linkten ulaşılabilmektedir.</a:t>
            </a:r>
          </a:p>
          <a:p>
            <a:pPr marL="0" indent="0">
              <a:buNone/>
            </a:pPr>
            <a:r>
              <a:rPr lang="tr-TR">
                <a:hlinkClick r:id=""/>
              </a:rPr>
              <a:t>https://covid19bilgi.saglik.gov.tr/tr/salgin-yonetimi-ve-calisma-rehberi.html</a:t>
            </a:r>
            <a:endParaRPr lang="tr-TR"/>
          </a:p>
        </p:txBody>
      </p:sp>
      <p:sp>
        <p:nvSpPr>
          <p:cNvPr id="4" name="New shape"/>
          <p:cNvSpPr/>
          <p:nvPr>
            <p:custDataLst>
              <p:tags r:id="rId4"/>
            </p:custDataLst>
          </p:nvPr>
        </p:nvSpPr>
        <p:spPr>
          <a:xfrm>
            <a:off x="10283190" y="4659721"/>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
        <p:nvSpPr>
          <p:cNvPr id="5" name="New shape"/>
          <p:cNvSpPr/>
          <p:nvPr>
            <p:custDataLst>
              <p:tags r:id="rId5"/>
            </p:custDataLst>
          </p:nvPr>
        </p:nvSpPr>
        <p:spPr>
          <a:xfrm>
            <a:off x="929640" y="5389209"/>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Tree>
    <p:custDataLst>
      <p:tags r:id="rId1"/>
    </p:custDataLst>
    <p:extLst>
      <p:ext uri="{BB962C8B-B14F-4D97-AF65-F5344CB8AC3E}">
        <p14:creationId xmlns:p14="http://schemas.microsoft.com/office/powerpoint/2010/main" val="13314260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F5642E7-E928-4B6C-832D-103B12610674}"/>
              </a:ext>
            </a:extLst>
          </p:cNvPr>
          <p:cNvSpPr>
            <a:spLocks noGrp="1"/>
          </p:cNvSpPr>
          <p:nvPr>
            <p:ph type="title"/>
            <p:custDataLst>
              <p:tags r:id="rId2"/>
            </p:custDataLst>
          </p:nvPr>
        </p:nvSpPr>
        <p:spPr>
          <a:xfrm>
            <a:off x="1474304" y="136529"/>
            <a:ext cx="10515600" cy="1325563"/>
          </a:xfrm>
        </p:spPr>
        <p:txBody>
          <a:bodyPr/>
          <a:lstStyle/>
          <a:p>
            <a:r>
              <a:rPr lang="tr-TR"/>
              <a:t>ÖNERİ VE İSTEKLER </a:t>
            </a: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88B36E7-097A-4F39-BC1B-E913CF658166}"/>
              </a:ext>
            </a:extLst>
          </p:cNvPr>
          <p:cNvSpPr>
            <a:spLocks noGrp="1"/>
          </p:cNvSpPr>
          <p:nvPr>
            <p:ph idx="1"/>
            <p:custDataLst>
              <p:tags r:id="rId3"/>
            </p:custDataLst>
          </p:nvPr>
        </p:nvSpPr>
        <p:spPr>
          <a:xfrm>
            <a:off x="947531" y="1253331"/>
            <a:ext cx="10515600" cy="4351338"/>
          </a:xfrm>
        </p:spPr>
        <p:txBody>
          <a:bodyPr>
            <a:normAutofit fontScale="25000" lnSpcReduction="20000"/>
          </a:bodyPr>
          <a:lstStyle/>
          <a:p>
            <a:pPr lvl="0" algn="just"/>
            <a:r>
              <a:rPr lang="tr-TR" sz="9600"/>
              <a:t>Alan veya tesis girişlerinde görevlendirilecek personel vasıtasıyla tüm kullanıcıların ateşinin ölçülmesi sağlanmalıdır. Yüksek ateş, öksürük gibi belirtileri olanlar havuza alınmamalıdır. Genel kurallar kullanıcılara anlatılmalıdır.</a:t>
            </a:r>
          </a:p>
          <a:p>
            <a:pPr lvl="0" algn="just"/>
            <a:r>
              <a:rPr lang="tr-TR" sz="9600"/>
              <a:t>Alan veya tesislerde bulunan herkesin sosyal mesafeye (min 1,5 m.) dikkat etmesi sağlanmalıdır. </a:t>
            </a:r>
          </a:p>
          <a:p>
            <a:pPr lvl="0" algn="just"/>
            <a:r>
              <a:rPr lang="tr-TR" sz="9600"/>
              <a:t>Kullanılacak havuzların dezenfeksiyonunda klor ve klorlu bileşikler kullanılması halinde kapalı havuzlarda serbest klor düzeyi 1-1.5 mg/L, açık havuzlarda ise 1-3 mg/L olmalıdır.</a:t>
            </a:r>
          </a:p>
          <a:p>
            <a:pPr lvl="0" algn="just"/>
            <a:r>
              <a:rPr lang="tr-TR" sz="9600"/>
              <a:t>Havuzlarda diğer dezenfeksiyon yöntemlerinin kullanılması halinde ilgili mevzuatta belirlenen limit değerlerde olmalıdır.</a:t>
            </a:r>
          </a:p>
          <a:p>
            <a:pPr lvl="0" algn="just"/>
            <a:r>
              <a:rPr lang="tr-TR" sz="9600"/>
              <a:t>Havuz suyuna ait mikrobiyolojik analiz sonuçları ile havuz suyunun sıcaklık, pH, serbest klor değerleri kullanıcıların görebileceği bir panoda ilan edilmelidir.</a:t>
            </a:r>
          </a:p>
          <a:p>
            <a:pPr lvl="0" algn="just"/>
            <a:r>
              <a:rPr lang="tr-TR" sz="9600"/>
              <a:t>Sıcaklık, pH, serbest klor gibi parametreler, işletici tarafından 2’şer saat aralıklarla ölçülmelidir.</a:t>
            </a:r>
          </a:p>
          <a:p>
            <a:pPr algn="just"/>
            <a:r>
              <a:rPr lang="tr-TR" sz="9600"/>
              <a:t>Tuvalet ve lavabolarda bol ve temiz su, sıvı sabun, tuvalet kâğıdı, kâğıt havlu ve çöp kovası bulundurulmalıdır.</a:t>
            </a:r>
          </a:p>
          <a:p>
            <a:pPr lvl="0" algn="just"/>
            <a:endParaRPr lang="tr-TR" sz="9600"/>
          </a:p>
          <a:p>
            <a:pPr algn="just"/>
            <a:endParaRPr lang="tr-TR"/>
          </a:p>
        </p:txBody>
      </p:sp>
    </p:spTree>
    <p:custDataLst>
      <p:tags r:id="rId1"/>
    </p:custDataLst>
    <p:extLst>
      <p:ext uri="{BB962C8B-B14F-4D97-AF65-F5344CB8AC3E}">
        <p14:creationId xmlns:p14="http://schemas.microsoft.com/office/powerpoint/2010/main" val="352150126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2F5642E7-E928-4B6C-832D-103B12610674}"/>
              </a:ext>
            </a:extLst>
          </p:cNvPr>
          <p:cNvSpPr>
            <a:spLocks noGrp="1"/>
          </p:cNvSpPr>
          <p:nvPr>
            <p:ph type="title"/>
            <p:custDataLst>
              <p:tags r:id="rId2"/>
            </p:custDataLst>
          </p:nvPr>
        </p:nvSpPr>
        <p:spPr>
          <a:xfrm>
            <a:off x="1474304" y="136529"/>
            <a:ext cx="10515600" cy="1325563"/>
          </a:xfrm>
        </p:spPr>
        <p:txBody>
          <a:bodyPr/>
          <a:lstStyle/>
          <a:p>
            <a:r>
              <a:rPr lang="tr-TR"/>
              <a:t>ÖNERİ VE İSTEKLER </a:t>
            </a:r>
          </a:p>
        </p:txBody>
      </p:sp>
      <p:sp>
        <p:nvSpPr>
          <p:cNvPr id="3" name="İçerik Yer Tutucusu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C88B36E7-097A-4F39-BC1B-E913CF658166}"/>
              </a:ext>
            </a:extLst>
          </p:cNvPr>
          <p:cNvSpPr>
            <a:spLocks noGrp="1"/>
          </p:cNvSpPr>
          <p:nvPr>
            <p:ph idx="1"/>
            <p:custDataLst>
              <p:tags r:id="rId3"/>
            </p:custDataLst>
          </p:nvPr>
        </p:nvSpPr>
        <p:spPr>
          <a:xfrm>
            <a:off x="838200" y="1253331"/>
            <a:ext cx="10515600" cy="4351338"/>
          </a:xfrm>
        </p:spPr>
        <p:txBody>
          <a:bodyPr>
            <a:noAutofit/>
          </a:bodyPr>
          <a:lstStyle/>
          <a:p>
            <a:pPr lvl="0" algn="just"/>
            <a:r>
              <a:rPr lang="tr-TR" sz="2400"/>
              <a:t>Havlu, terlik gibi kişisel eşyalar paylaşılmaktan kaçınılmalıdır.</a:t>
            </a:r>
          </a:p>
          <a:p>
            <a:pPr lvl="0" algn="just"/>
            <a:r>
              <a:rPr lang="tr-TR" sz="2400"/>
              <a:t>Soyunma kabinlerinin kullanımında sosyal mesafeye dikkat edilmeli kabinler her kullanımdan sonra dezenfekte edilmelidir.</a:t>
            </a:r>
          </a:p>
          <a:p>
            <a:pPr lvl="0" algn="just"/>
            <a:r>
              <a:rPr lang="tr-TR" sz="2400"/>
              <a:t>Havuz çevresinde bulunan şezlonglar sosyal mesafe dikkate alınarak yerleştirilmeli, her kullanımdan sonra dezenfekte edilmelidir.</a:t>
            </a:r>
          </a:p>
          <a:p>
            <a:pPr lvl="0" algn="just"/>
            <a:r>
              <a:rPr lang="tr-TR" sz="2400"/>
              <a:t>Havuz sahasında havuzdaki tüm işleyişten sorumlu en az bir personel sürekli olarak bulundurulmalıdır. Görevlendirilecek personelin maske takması, el antiseptiği kullanması ve ateş kontrolünün yapılması sağlanmalıdır. Ateş, öksürük gibi belirtiler günlük olarak sorgulanmalıdır. </a:t>
            </a:r>
          </a:p>
          <a:p>
            <a:pPr lvl="0" algn="just"/>
            <a:r>
              <a:rPr lang="tr-TR" sz="2400"/>
              <a:t>Oyun parkları ve çocuk kulüplerinde temizlenmesi zor oyuncaklar (pelüş hayvan ve top havuzu vb.) bulundurulmamalıdır</a:t>
            </a:r>
          </a:p>
          <a:p>
            <a:pPr lvl="0" algn="just"/>
            <a:r>
              <a:rPr lang="tr-TR" sz="2400"/>
              <a:t>Yüzme havuzu kenarında acil durumlarda kullanılmak üzere telefon bulundurulmalıdır.</a:t>
            </a:r>
          </a:p>
          <a:p>
            <a:endParaRPr lang="tr-TR" sz="2400"/>
          </a:p>
        </p:txBody>
      </p:sp>
    </p:spTree>
    <p:custDataLst>
      <p:tags r:id="rId1"/>
    </p:custDataLst>
    <p:extLst>
      <p:ext uri="{BB962C8B-B14F-4D97-AF65-F5344CB8AC3E}">
        <p14:creationId xmlns:p14="http://schemas.microsoft.com/office/powerpoint/2010/main" val="181199335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tretch>
            <a:fillRect/>
          </a:stretch>
        </a:blipFill>
        <a:effectLst/>
      </p:bgPr>
    </p:bg>
    <p:spTree>
      <p:nvGrpSpPr>
        <p:cNvPr id="1" name=""/>
        <p:cNvGrpSpPr/>
        <p:nvPr/>
      </p:nvGrpSpPr>
      <p:grpSpPr>
        <a:xfrm>
          <a:off x="0" y="0"/>
          <a:ext cx="0" cy="0"/>
          <a:chOff x="0" y="0"/>
          <a:chExt cx="0" cy="0"/>
        </a:xfrm>
      </p:grpSpPr>
      <p:pic>
        <p:nvPicPr>
          <p:cNvPr id="3" name="Resim 2">
            <a:extLst>
              <a:ext uri="{FF2B5EF4-FFF2-40B4-BE49-F238E27FC236}">
                <a16:creationId xmlns="" xmlns:p14="http://schemas.microsoft.com/office/powerpoint/2010/main" xmlns:a14="http://schemas.microsoft.com/office/drawing/2010/main" xmlns:p15="http://schemas.microsoft.com/office/powerpoint/2012/main" xmlns:p159="http://schemas.microsoft.com/office/powerpoint/2015/09/main" xmlns:a16="http://schemas.microsoft.com/office/drawing/2014/main" id="{4FF39B28-A26B-3540-AAC4-D9FB7127B1AB}"/>
              </a:ext>
            </a:extLst>
          </p:cNvPr>
          <p:cNvPicPr>
            <a:picLocks noChangeAspect="1"/>
          </p:cNvPicPr>
          <p:nvPr>
            <p:custDataLst>
              <p:tags r:id="rId2"/>
            </p:custDataLst>
          </p:nvPr>
        </p:nvPicPr>
        <p:blipFill>
          <a:blip r:embed="rId5"/>
          <a:stretch>
            <a:fillRect/>
          </a:stretch>
        </p:blipFill>
        <p:spPr>
          <a:xfrm>
            <a:off x="3966234" y="1360031"/>
            <a:ext cx="4104565" cy="2837724"/>
          </a:xfrm>
          <a:prstGeom prst="rect">
            <a:avLst/>
          </a:prstGeom>
        </p:spPr>
      </p:pic>
    </p:spTree>
    <p:custDataLst>
      <p:tags r:id="rId1"/>
    </p:custDataLst>
    <p:extLst>
      <p:ext uri="{BB962C8B-B14F-4D97-AF65-F5344CB8AC3E}">
        <p14:creationId xmlns:p14="http://schemas.microsoft.com/office/powerpoint/2010/main" val="3164466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9.07.14"/>
  <p:tag name="AS_TITLE" val="Aspose.Slides for .NET 4.0"/>
  <p:tag name="AS_VERSION" val="19.7"/>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44&quot; /&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84&quot; /&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10&quot; /&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44&quot; /&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84&quot; /&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10&quot; /&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dbca0a6-8864-46b2-90b4-a69d55b3812a}&quot; /&gt;&lt;isInvalidForFieldText val=&quot;0&quot; /&gt;&lt;Image&gt;&lt;filename val=&quot;E:\breeze\content\2502780362\4810448065-1\input\breezo\data\asimages\{cdbca0a6-8864-46b2-90b4-a69d55b3812a}.png&quot; /&gt;&lt;left val=&quot;297&quot; /&gt;&lt;top val=&quot;452&quot; /&gt;&lt;width val=&quot;684&quot; /&gt;&lt;height val=&quot;51&quot; /&gt;&lt;hasText val=&quot;1&quot; /&gt;&lt;/Image&gt;&lt;/ThreeDShapeInfo&gt;"/>
  <p:tag name="PRESENTER_SHAPETEXTINFO" val="&lt;ShapeTextInfo&gt;&lt;TableIndex row=&quot;-1&quot; col=&quot;-1&quot;&gt;&lt;linesCount val=&quot;1&quot; /&gt;&lt;lineCharCount val=&quot;32&quot; /&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aaa75f0b-a814-4bed-b05c-18d6b0553cac}&quot; /&gt;&lt;isInvalidForFieldText val=&quot;0&quot; /&gt;&lt;Image&gt;&lt;filename val=&quot;E:\breeze\content\2502780362\4810448065-1\input\breezo\data\asimages\{aaa75f0b-a814-4bed-b05c-18d6b0553cac}.png&quot; /&gt;&lt;left val=&quot;392&quot; /&gt;&lt;top val=&quot;47&quot; /&gt;&lt;width val=&quot;496&quot; /&gt;&lt;height val=&quot;345&quot; /&gt;&lt;hasText val=&quot;1&quot; /&gt;&lt;/Image&gt;&lt;/ThreeDShapeInfo&gt;"/>
</p:tagLst>
</file>

<file path=ppt/tags/tag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b450444a-8a32-4157-96cd-326ea285045f}&quot; /&gt;&lt;isInvalidForFieldText val=&quot;0&quot; /&gt;&lt;Image&gt;&lt;filename val=&quot;E:\breeze\content\2502780362\4810448065-1\input\breezo\data\asimages\{b450444a-8a32-4157-96cd-326ea285045f}.png&quot; /&gt;&lt;left val=&quot;592&quot; /&gt;&lt;top val=&quot;634&quot; /&gt;&lt;width val=&quot;97&quot; /&gt;&lt;height val=&quot;17&quot; /&gt;&lt;hasText val=&quot;1&quot; /&gt;&lt;/Image&gt;&lt;/ThreeDShapeInfo&gt;"/>
  <p:tag name="PRESENTER_SHAPETEXTINFO" val="&lt;ShapeTextInfo&gt;&lt;TableIndex row=&quot;-1&quot; col=&quot;-1&quot;&gt;&lt;linesCount val=&quot;1&quot; /&gt;&lt;lineCharCount val=&quot;10&quot; /&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2111ee-ef50-4216-9d05-40ea611a3046}&quot; /&gt;&lt;isInvalidForFieldText val=&quot;0&quot; /&gt;&lt;Image&gt;&lt;filename val=&quot;E:\breeze\content\2502780362\4810448065-1\input\breezo\data\asimages\{702111ee-ef50-4216-9d05-40ea611a3046}.png&quot; /&gt;&lt;left val=&quot;355&quot; /&gt;&lt;top val=&quot;512&quot; /&gt;&lt;width val=&quot;567&quot; /&gt;&lt;height val=&quot;101&quot; /&gt;&lt;hasText val=&quot;1&quot; /&gt;&lt;/Image&gt;&lt;/ThreeDShapeInfo&gt;"/>
  <p:tag name="PRESENTER_SHAPETEXTINFO" val="&lt;ShapeTextInfo&gt;&lt;TableIndex row=&quot;-1&quot; col=&quot;-1&quot;&gt;&lt;linesCount val=&quot;2&quot; /&gt;&lt;lineCharCount val=&quot;28&quot; /&gt;&lt;lineCharCount val=&quot;20&quot; /&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66cc05df-2df8-46c2-97ba-90439f5f383e}&quot; /&gt;&lt;isInvalidForFieldText val=&quot;0&quot; /&gt;&lt;Image&gt;&lt;filename val=&quot;E:\breeze\content\2502780362\4810448065-1\input\breezo\data\asimages\{66cc05df-2df8-46c2-97ba-90439f5f383e}.png&quot; /&gt;&lt;left val=&quot;64&quot; /&gt;&lt;top val=&quot;244&quot; /&gt;&lt;width val=&quot;1098&quot; /&gt;&lt;height val=&quot;393&quot; /&gt;&lt;hasText val=&quot;1&quot; /&gt;&lt;/Image&gt;&lt;/ThreeDShapeInfo&gt;"/>
  <p:tag name="PRESENTER_SHAPETEXTINFO" val="&lt;ShapeTextInfo&gt;&lt;TableIndex row=&quot;-1&quot; col=&quot;-1&quot;&gt;&lt;linesCount val=&quot;6&quot; /&gt;&lt;lineCharCount val=&quot;80&quot; /&gt;&lt;lineCharCount val=&quot;11&quot; /&gt;&lt;lineCharCount val=&quot;10&quot; /&gt;&lt;lineCharCount val=&quot;14&quot; /&gt;&lt;lineCharCount val=&quot;51&quot; /&gt;&lt;lineCharCount val=&quot;87&quot; /&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d987a8bc-316f-424b-bc56-d9d64e6853b4}&quot; /&gt;&lt;isInvalidForFieldText val=&quot;0&quot; /&gt;&lt;Image&gt;&lt;filename val=&quot;E:\breeze\content\2502780362\4810448065-1\input\breezo\data\asimages\{d987a8bc-316f-424b-bc56-d9d64e6853b4}.png&quot; /&gt;&lt;left val=&quot;218&quot; /&gt;&lt;top val=&quot;138&quot; /&gt;&lt;width val=&quot;315&quot; /&gt;&lt;height val=&quot;39&quot; /&gt;&lt;hasText val=&quot;1&quot; /&gt;&lt;/Image&gt;&lt;/ThreeDShapeInfo&gt;"/>
  <p:tag name="PRESENTER_SHAPETEXTINFO" val="&lt;ShapeTextInfo&gt;&lt;TableIndex row=&quot;-1&quot; col=&quot;-1&quot;&gt;&lt;linesCount val=&quot;1&quot; /&gt;&lt;lineCharCount val=&quot;20&quot; /&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2a5f16e-fd9d-4a18-b14b-40f6cfff6716}&quot; /&gt;&lt;isInvalidForFieldText val=&quot;0&quot; /&gt;&lt;Image&gt;&lt;filename val=&quot;E:\breeze\content\2502780362\4810448065-1\input\breezo\data\asimages\{02a5f16e-fd9d-4a18-b14b-40f6cfff6716}.png&quot; /&gt;&lt;left val=&quot;48&quot; /&gt;&lt;top val=&quot;197&quot; /&gt;&lt;width val=&quot;1184&quot; /&gt;&lt;height val=&quot;475&quot; /&gt;&lt;hasText val=&quot;1&quot; /&gt;&lt;/Image&gt;&lt;/ThreeDShapeInfo&gt;"/>
  <p:tag name="PRESENTER_SHAPETEXTINFO" val="&lt;ShapeTextInfo&gt;&lt;TableIndex row=&quot;-1&quot; col=&quot;-1&quot;&gt;&lt;linesCount val=&quot;6&quot; /&gt;&lt;lineCharCount val=&quot;90&quot; /&gt;&lt;lineCharCount val=&quot;108&quot; /&gt;&lt;lineCharCount val=&quot;80&quot; /&gt;&lt;lineCharCount val=&quot;123&quot; /&gt;&lt;lineCharCount val=&quot;1&quot; /&gt;&lt;lineCharCount val=&quot;1&quot; /&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b144c8f-bc8f-482f-be62-a569dc104554}&quot; /&gt;&lt;isInvalidForFieldText val=&quot;0&quot; /&gt;&lt;Image&gt;&lt;filename val=&quot;E:\breeze\content\2502780362\4810448065-1\input\breezo\data\asimages\{8b144c8f-bc8f-482f-be62-a569dc104554}.png&quot; /&gt;&lt;left val=&quot;196&quot; /&gt;&lt;top val=&quot;128&quot; /&gt;&lt;width val=&quot;258&quot; /&gt;&lt;height val=&quot;32&quot; /&gt;&lt;hasText val=&quot;1&quot; /&gt;&lt;/Image&gt;&lt;/ThreeDShapeInfo&gt;"/>
  <p:tag name="PRESENTER_SHAPETEXTINFO" val="&lt;ShapeTextInfo&gt;&lt;TableIndex row=&quot;-1&quot; col=&quot;-1&quot;&gt;&lt;linesCount val=&quot;1&quot; /&gt;&lt;lineCharCount val=&quot;13&quot; /&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bdf62b0a-1d0b-47a0-9b74-1f6d5684a994}&quot; /&gt;&lt;isInvalidForFieldText val=&quot;0&quot; /&gt;&lt;Image&gt;&lt;filename val=&quot;E:\breeze\content\2502780362\4810448065-1\input\breezo\data\asimages\{bdf62b0a-1d0b-47a0-9b74-1f6d5684a994}.png&quot; /&gt;&lt;left val=&quot;99&quot; /&gt;&lt;top val=&quot;144&quot; /&gt;&lt;width val=&quot;1045&quot; /&gt;&lt;height val=&quot;337&quot; /&gt;&lt;hasText val=&quot;1&quot; /&gt;&lt;/Image&gt;&lt;/ThreeDShapeInfo&gt;"/>
  <p:tag name="PRESENTER_SHAPETEXTINFO" val="&lt;ShapeTextInfo&gt;&lt;TableIndex row=&quot;-1&quot; col=&quot;-1&quot;&gt;&lt;linesCount val=&quot;9&quot; /&gt;&lt;lineCharCount val=&quot;62&quot; /&gt;&lt;lineCharCount val=&quot;139&quot; /&gt;&lt;lineCharCount val=&quot;88&quot; /&gt;&lt;lineCharCount val=&quot;72&quot; /&gt;&lt;lineCharCount val=&quot;21&quot; /&gt;&lt;lineCharCount val=&quot;13&quot; /&gt;&lt;lineCharCount val=&quot;53&quot; /&gt;&lt;lineCharCount val=&quot;60&quot; /&gt;&lt;lineCharCount val=&quot;59&quot; /&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a5fc6a1-8bda-419c-a334-77c1d0bcc457}&quot; /&gt;&lt;isInvalidForFieldText val=&quot;0&quot; /&gt;&lt;Image&gt;&lt;filename val=&quot;E:\breeze\content\2502780362\4810448065-1\input\breezo\data\asimages\{5a5fc6a1-8bda-419c-a334-77c1d0bcc457}.jpg&quot; /&gt;&lt;left val=&quot;135&quot; /&gt;&lt;top val=&quot;527&quot; /&gt;&lt;width val=&quot;367&quot; /&gt;&lt;height val=&quot;175&quot; /&gt;&lt;hasText val=&quot;1&quot; /&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4cb3c0-b5bc-4511-8bed-c0cb2d17f8d3}&quot; /&gt;&lt;isInvalidForFieldText val=&quot;0&quot; /&gt;&lt;Image&gt;&lt;filename val=&quot;E:\breeze\content\2502780362\4810448065-1\input\breezo\data\asimages\{394cb3c0-b5bc-4511-8bed-c0cb2d17f8d3}.jpg&quot; /&gt;&lt;left val=&quot;625&quot; /&gt;&lt;top val=&quot;526&quot; /&gt;&lt;width val=&quot;337&quot; /&gt;&lt;height val=&quot;175&quot; /&gt;&lt;hasText val=&quot;1&quot; /&gt;&lt;/Image&gt;&lt;/ThreeDShapeInfo&gt;"/>
</p:tagLst>
</file>

<file path=ppt/tags/tag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912644-d63b-49d0-8ebe-232599c55463}&quot; /&gt;&lt;isInvalidForFieldText val=&quot;0&quot; /&gt;&lt;Image&gt;&lt;filename val=&quot;E:\breeze\content\2502780362\4810448065-1\input\breezo\data\asimages\{4d912644-d63b-49d0-8ebe-232599c55463}.png&quot; /&gt;&lt;left val=&quot;1023&quot; /&gt;&lt;top val=&quot;613&quot; /&gt;&lt;width val=&quot;215&quot; /&gt;&lt;height val=&quot;81&quot; /&gt;&lt;hasText val=&quot;1&quot; /&gt;&lt;/Image&gt;&lt;/ThreeDShapeInfo&gt;"/>
  <p:tag name="PRESENTER_SHAPETEXTINFO" val="&lt;ShapeTextInfo&gt;&lt;TableIndex row=&quot;-1&quot; col=&quot;-1&quot;&gt;&lt;linesCount val=&quot;1&quot; /&gt;&lt;lineCharCount val=&quot;62&quot; /&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74c04725-de95-4ace-ab8f-5e144443b4f7}&quot; /&gt;&lt;isInvalidForFieldText val=&quot;0&quot; /&gt;&lt;Image&gt;&lt;filename val=&quot;E:\breeze\content\2502780362\4810448065-1\input\breezo\data\asimages\{74c04725-de95-4ace-ab8f-5e144443b4f7}.png&quot; /&gt;&lt;left val=&quot;1050&quot; /&gt;&lt;top val=&quot;700&quot; /&gt;&lt;width val=&quot;16&quot; /&gt;&lt;height val=&quot;12&quot; /&gt;&lt;hasText val=&quot;1&quot; /&gt;&lt;/Image&gt;&lt;/ThreeDShapeInfo&gt;"/>
  <p:tag name="PRESENTER_SHAPETEXTINFO" val="&lt;ShapeTextInfo&gt;&lt;TableIndex row=&quot;-1&quot; col=&quot;-1&quot;&gt;&lt;linesCount val=&quot;1&quot; /&gt;&lt;lineCharCount val=&quot;2&quot; /&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08cbb0bf-c176-4226-9bc4-4b7d6e0109a9}&quot; /&gt;&lt;isInvalidForFieldText val=&quot;0&quot; /&gt;&lt;Image&gt;&lt;filename val=&quot;E:\breeze\content\2502780362\4810448065-1\input\breezo\data\asimages\{08cbb0bf-c176-4226-9bc4-4b7d6e0109a9}.png&quot; /&gt;&lt;left val=&quot;79&quot; /&gt;&lt;top val=&quot;227&quot; /&gt;&lt;width val=&quot;1046&quot; /&gt;&lt;height val=&quot;241&quot; /&gt;&lt;hasText val=&quot;1&quot; /&gt;&lt;/Image&gt;&lt;/ThreeDShapeInfo&gt;"/>
  <p:tag name="PRESENTER_SHAPETEXTINFO" val="&lt;ShapeTextInfo&gt;&lt;TableIndex row=&quot;-1&quot; col=&quot;-1&quot;&gt;&lt;linesCount val=&quot;5&quot; /&gt;&lt;lineCharCount val=&quot;64&quot; /&gt;&lt;lineCharCount val=&quot;85&quot; /&gt;&lt;lineCharCount val=&quot;49&quot; /&gt;&lt;lineCharCount val=&quot;31&quot; /&gt;&lt;lineCharCount val=&quot;1&quot; /&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INFO" val="&lt;ThreeDShapeInfo&gt;&lt;uuid val=&quot;{f2817b06-32f5-463d-811a-6ddf4e664e59}&quot; /&gt;&lt;isInvalidForFieldText val=&quot;0&quot; /&gt;&lt;Image&gt;&lt;filename val=&quot;E:\breeze\content\2502780362\4810448065-1\input\breezo\data\asimages\{f2817b06-32f5-463d-811a-6ddf4e664e59}.png&quot; /&gt;&lt;left val=&quot;1166&quot; /&gt;&lt;top val=&quot;686&quot; /&gt;&lt;width val=&quot;16&quot; /&gt;&lt;height val=&quot;12&quot; /&gt;&lt;hasText val=&quot;1&quot; /&gt;&lt;/Image&gt;&lt;/ThreeDShapeInfo&gt;"/>
  <p:tag name="PRESENTER_SHAPETEXTINFO" val="&lt;ShapeTextInfo&gt;&lt;TableIndex row=&quot;-1&quot; col=&quot;-1&quot;&gt;&lt;linesCount val=&quot;1&quot; /&gt;&lt;lineCharCount val=&quot;2&quot; /&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74ffee1-3109-4d93-b2d4-ab15623c4d2e}&quot; /&gt;&lt;isInvalidForFieldText val=&quot;0&quot; /&gt;&lt;Image&gt;&lt;filename val=&quot;E:\breeze\content\2502780362\4810448065-1\input\breezo\data\asimages\{774ffee1-3109-4d93-b2d4-ab15623c4d2e}.png&quot; /&gt;&lt;left val=&quot;189&quot; /&gt;&lt;top val=&quot;136&quot; /&gt;&lt;width val=&quot;207&quot; /&gt;&lt;height val=&quot;39&quot; /&gt;&lt;hasText val=&quot;1&quot; /&gt;&lt;/Image&gt;&lt;/ThreeDShapeInfo&gt;"/>
  <p:tag name="PRESENTER_SHAPETEXTINFO" val="&lt;ShapeTextInfo&gt;&lt;TableIndex row=&quot;-1&quot; col=&quot;-1&quot;&gt;&lt;linesCount val=&quot;1&quot; /&gt;&lt;lineCharCount val=&quot;12&quot; /&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8c8d27f-82a6-4237-8855-e27e26fbecb6}&quot; /&gt;&lt;isInvalidForFieldText val=&quot;0&quot; /&gt;&lt;Image&gt;&lt;filename val=&quot;E:\breeze\content\2502780362\4810448065-1\input\breezo\data\asimages\{c8c8d27f-82a6-4237-8855-e27e26fbecb6}.png&quot; /&gt;&lt;left val=&quot;781&quot; /&gt;&lt;top val=&quot;406&quot; /&gt;&lt;width val=&quot;381&quot; /&gt;&lt;height val=&quot;229&quot; /&gt;&lt;hasText val=&quot;1&quot; /&gt;&lt;/Image&gt;&lt;/ThreeDShapeInfo&gt;"/>
</p:tagLst>
</file>

<file path=ppt/tags/tag34.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63f02e96-47ab-4308-a182-b99f5971c861}&quot; /&gt;&lt;isInvalidForFieldText val=&quot;0&quot; /&gt;&lt;Image&gt;&lt;filename val=&quot;E:\breeze\content\2502780362\4810448065-1\input\breezo\data\asimages\{63f02e96-47ab-4308-a182-b99f5971c861}.png&quot; /&gt;&lt;left val=&quot;38&quot; /&gt;&lt;top val=&quot;155&quot; /&gt;&lt;width val=&quot;598&quot; /&gt;&lt;height val=&quot;493&quot; /&gt;&lt;hasText val=&quot;1&quot; /&gt;&lt;/Image&gt;&lt;/ThreeDShapeInfo&gt;"/>
  <p:tag name="PRESENTER_SHAPETEXTINFO" val="&lt;ShapeTextInfo&gt;&lt;TableIndex row=&quot;-1&quot; col=&quot;-1&quot;&gt;&lt;linesCount val=&quot;11&quot; /&gt;&lt;lineCharCount val=&quot;35&quot; /&gt;&lt;lineCharCount val=&quot;30&quot; /&gt;&lt;lineCharCount val=&quot;59&quot; /&gt;&lt;lineCharCount val=&quot;48&quot; /&gt;&lt;lineCharCount val=&quot;18&quot; /&gt;&lt;lineCharCount val=&quot;52&quot; /&gt;&lt;lineCharCount val=&quot;21&quot; /&gt;&lt;lineCharCount val=&quot;23&quot; /&gt;&lt;lineCharCount val=&quot;22&quot; /&gt;&lt;lineCharCount val=&quot;23&quot; /&gt;&lt;lineCharCount val=&quot;1&quot; /&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5edb4b4-442e-4c23-b4e7-80cf4658ae9f}&quot; /&gt;&lt;isInvalidForFieldText val=&quot;0&quot; /&gt;&lt;Image&gt;&lt;filename val=&quot;E:\breeze\content\2502780362\4810448065-1\input\breezo\data\asimages\{75edb4b4-442e-4c23-b4e7-80cf4658ae9f}.png&quot; /&gt;&lt;left val=&quot;695&quot; /&gt;&lt;top val=&quot;163&quot; /&gt;&lt;width val=&quot;519&quot; /&gt;&lt;height val=&quot;513&quot; /&gt;&lt;hasText val=&quot;1&quot; /&gt;&lt;/Image&gt;&lt;/ThreeDShapeInfo&gt;"/>
  <p:tag name="PRESENTER_SHAPETEXTINFO" val="&lt;ShapeTextInfo&gt;&lt;TableIndex row=&quot;-1&quot; col=&quot;-1&quot;&gt;&lt;linesCount val=&quot;11&quot; /&gt;&lt;lineCharCount val=&quot;104&quot; /&gt;&lt;lineCharCount val=&quot;40&quot; /&gt;&lt;lineCharCount val=&quot;30&quot; /&gt;&lt;lineCharCount val=&quot;27&quot; /&gt;&lt;lineCharCount val=&quot;38&quot; /&gt;&lt;lineCharCount val=&quot;62&quot; /&gt;&lt;lineCharCount val=&quot;41&quot; /&gt;&lt;lineCharCount val=&quot;87&quot; /&gt;&lt;lineCharCount val=&quot;59&quot; /&gt;&lt;lineCharCount val=&quot;32&quot; /&gt;&lt;lineCharCount val=&quot;45&quot; /&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e96a02ca-8c53-41df-a0c7-730ec90b1591}&quot; /&gt;&lt;isInvalidForFieldText val=&quot;0&quot; /&gt;&lt;Image&gt;&lt;filename val=&quot;E:\breeze\content\2502780362\4810448065-1\input\breezo\data\asimages\{e96a02ca-8c53-41df-a0c7-730ec90b1591}.png&quot; /&gt;&lt;left val=&quot;293&quot; /&gt;&lt;top val=&quot;121&quot; /&gt;&lt;width val=&quot;347&quot; /&gt;&lt;height val=&quot;43&quot; /&gt;&lt;hasText val=&quot;1&quot; /&gt;&lt;/Image&gt;&lt;/ThreeDShapeInfo&gt;"/>
  <p:tag name="PRESENTER_SHAPETEXTINFO" val="&lt;ShapeTextInfo&gt;&lt;TableIndex row=&quot;-1&quot; col=&quot;-1&quot;&gt;&lt;linesCount val=&quot;1&quot; /&gt;&lt;lineCharCount val=&quot;25&quot; /&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edd74020-d0e1-45b0-b756-3c57f3d7268b}&quot; /&gt;&lt;isInvalidForFieldText val=&quot;0&quot; /&gt;&lt;Image&gt;&lt;filename val=&quot;E:\breeze\content\2502780362\4810448065-1\input\breezo\data\asimages\{edd74020-d0e1-45b0-b756-3c57f3d7268b}.png&quot; /&gt;&lt;left val=&quot;114&quot; /&gt;&lt;top val=&quot;194&quot; /&gt;&lt;width val=&quot;967&quot; /&gt;&lt;height val=&quot;356&quot; /&gt;&lt;hasText val=&quot;1&quot; /&gt;&lt;/Image&gt;&lt;/ThreeDShapeInfo&gt;"/>
  <p:tag name="PRESENTER_SHAPETEXTINFO" val="&lt;ShapeTextInfo&gt;&lt;TableIndex row=&quot;-1&quot; col=&quot;-1&quot;&gt;&lt;linesCount val=&quot;4&quot; /&gt;&lt;lineCharCount val=&quot;140&quot; /&gt;&lt;lineCharCount val=&quot;105&quot; /&gt;&lt;lineCharCount val=&quot;69&quot; /&gt;&lt;lineCharCount val=&quot;52&quot; /&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604dd937-fbf5-4534-8d18-f5a0684a5274}&quot; /&gt;&lt;isInvalidForFieldText val=&quot;0&quot; /&gt;&lt;Image&gt;&lt;filename val=&quot;E:\breeze\content\2502780362\4810448065-1\input\breezo\data\asimages\{604dd937-fbf5-4534-8d18-f5a0684a5274}.png&quot; /&gt;&lt;left val=&quot;1166&quot; /&gt;&lt;top val=&quot;681&quot; /&gt;&lt;width val=&quot;17&quot; /&gt;&lt;height val=&quot;12&quot; /&gt;&lt;hasText val=&quot;1&quot; /&gt;&lt;/Image&gt;&lt;/ThreeDShapeInfo&gt;"/>
  <p:tag name="PRESENTER_SHAPETEXTINFO" val="&lt;ShapeTextInfo&gt;&lt;TableIndex row=&quot;-1&quot; col=&quot;-1&quot;&gt;&lt;linesCount val=&quot;1&quot; /&gt;&lt;lineCharCount val=&quot;2&quot; /&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a783573-7cab-4083-bbea-c2f11e514571}&quot; /&gt;&lt;isInvalidForFieldText val=&quot;0&quot; /&gt;&lt;Image&gt;&lt;filename val=&quot;E:\breeze\content\2502780362\4810448065-1\input\breezo\data\asimages\{2a783573-7cab-4083-bbea-c2f11e514571}.png&quot; /&gt;&lt;left val=&quot;92&quot; /&gt;&lt;top val=&quot;224&quot; /&gt;&lt;width val=&quot;561&quot; /&gt;&lt;height val=&quot;449&quot; /&gt;&lt;hasText val=&quot;1&quot; /&gt;&lt;/Image&gt;&lt;/ThreeDShapeInfo&gt;"/>
  <p:tag name="PRESENTER_SHAPETEXTINFO" val="&lt;ShapeTextInfo&gt;&lt;TableIndex row=&quot;-1&quot; col=&quot;-1&quot;&gt;&lt;linesCount val=&quot;11&quot; /&gt;&lt;lineCharCount val=&quot;6&quot; /&gt;&lt;lineCharCount val=&quot;10&quot; /&gt;&lt;lineCharCount val=&quot;10&quot; /&gt;&lt;lineCharCount val=&quot;21&quot; /&gt;&lt;lineCharCount val=&quot;15&quot; /&gt;&lt;lineCharCount val=&quot;17&quot; /&gt;&lt;lineCharCount val=&quot;21&quot; /&gt;&lt;lineCharCount val=&quot;7&quot; /&gt;&lt;lineCharCount val=&quot;15&quot; /&gt;&lt;lineCharCount val=&quot;7&quot; /&gt;&lt;lineCharCount val=&quot;8&quot; /&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INFO" val="&lt;ThreeDShapeInfo&gt;&lt;uuid val=&quot;{6b877b53-8a8e-49bf-bed7-5f806cee4151}&quot; /&gt;&lt;isInvalidForFieldText val=&quot;0&quot; /&gt;&lt;Image&gt;&lt;filename val=&quot;E:\breeze\content\2502780362\4810448065-1\input\breezo\data\asimages\{6b877b53-8a8e-49bf-bed7-5f806cee4151}.png&quot; /&gt;&lt;left val=&quot;666&quot; /&gt;&lt;top val=&quot;214&quot; /&gt;&lt;width val=&quot;606&quot; /&gt;&lt;height val=&quot;487&quot; /&gt;&lt;hasText val=&quot;1&quot; /&gt;&lt;/Image&gt;&lt;/ThreeDShapeInfo&gt;"/>
  <p:tag name="PRESENTER_SHAPETEXTINFO" val="&lt;ShapeTextInfo&gt;&lt;TableIndex row=&quot;-1&quot; col=&quot;-1&quot;&gt;&lt;linesCount val=&quot;11&quot; /&gt;&lt;lineCharCount val=&quot;6&quot; /&gt;&lt;lineCharCount val=&quot;20&quot; /&gt;&lt;lineCharCount val=&quot;14&quot; /&gt;&lt;lineCharCount val=&quot;15&quot; /&gt;&lt;lineCharCount val=&quot;20&quot; /&gt;&lt;lineCharCount val=&quot;23&quot; /&gt;&lt;lineCharCount val=&quot;23&quot; /&gt;&lt;lineCharCount val=&quot;27&quot; /&gt;&lt;lineCharCount val=&quot;29&quot; /&gt;&lt;lineCharCount val=&quot;27&quot; /&gt;&lt;lineCharCount val=&quot;15&quot; /&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943e7d8-9d59-4eba-83b8-bfc57d3e1e5d}&quot; /&gt;&lt;isInvalidForFieldText val=&quot;0&quot; /&gt;&lt;Image&gt;&lt;filename val=&quot;E:\breeze\content\2502780362\4810448065-1\input\breezo\data\asimages\{6943e7d8-9d59-4eba-83b8-bfc57d3e1e5d}.png&quot; /&gt;&lt;left val=&quot;176&quot; /&gt;&lt;top val=&quot;142&quot; /&gt;&lt;width val=&quot;685&quot; /&gt;&lt;height val=&quot;35&quot; /&gt;&lt;hasText val=&quot;1&quot; /&gt;&lt;/Image&gt;&lt;/ThreeDShapeInfo&gt;"/>
  <p:tag name="PRESENTER_SHAPETEXTINFO" val="&lt;ShapeTextInfo&gt;&lt;TableIndex row=&quot;-1&quot; col=&quot;-1&quot;&gt;&lt;linesCount val=&quot;1&quot; /&gt;&lt;lineCharCount val=&quot;51&quot; /&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84566dd-b9cf-4629-9843-2654a7acd867}&quot; /&gt;&lt;isInvalidForFieldText val=&quot;0&quot; /&gt;&lt;Image&gt;&lt;filename val=&quot;E:\breeze\content\2502780362\4810448065-1\input\breezo\data\asimages\{d84566dd-b9cf-4629-9843-2654a7acd867}.png&quot; /&gt;&lt;left val=&quot;48&quot; /&gt;&lt;top val=&quot;131&quot; /&gt;&lt;width val=&quot;1192&quot; /&gt;&lt;height val=&quot;562&quot; /&gt;&lt;hasText val=&quot;1&quot; /&gt;&lt;/Image&gt;&lt;/ThreeDShapeInfo&gt;"/>
  <p:tag name="PRESENTER_SHAPETEXTINFO" val="&lt;ShapeTextInfo&gt;&lt;TableIndex row=&quot;1&quot; col=&quot;1&quot;&gt;&lt;linesCount val=&quot;1&quot; /&gt;&lt;lineCharCount val=&quot;14&quot; /&gt;&lt;/TableIndex&gt;&lt;TableIndex row=&quot;1&quot; col=&quot;2&quot;&gt;&lt;linesCount val=&quot;1&quot; /&gt;&lt;lineCharCount val=&quot;8&quot; /&gt;&lt;/TableIndex&gt;&lt;TableIndex row=&quot;1&quot; col=&quot;3&quot;&gt;&lt;linesCount val=&quot;1&quot; /&gt;&lt;lineCharCount val=&quot;9&quot; /&gt;&lt;/TableIndex&gt;&lt;TableIndex row=&quot;2&quot; col=&quot;1&quot;&gt;&lt;linesCount val=&quot;1&quot; /&gt;&lt;lineCharCount val=&quot;8&quot; /&gt;&lt;/TableIndex&gt;&lt;TableIndex row=&quot;2&quot; col=&quot;2&quot;&gt;&lt;linesCount val=&quot;1&quot; /&gt;&lt;lineCharCount val=&quot;4&quot; /&gt;&lt;/TableIndex&gt;&lt;TableIndex row=&quot;2&quot; col=&quot;3&quot;&gt;&lt;linesCount val=&quot;1&quot; /&gt;&lt;lineCharCount val=&quot;109&quot; /&gt;&lt;/TableIndex&gt;&lt;TableIndex row=&quot;3&quot; col=&quot;1&quot;&gt;&lt;linesCount val=&quot;1&quot; /&gt;&lt;lineCharCount val=&quot;8&quot; /&gt;&lt;/TableIndex&gt;&lt;TableIndex row=&quot;3&quot; col=&quot;2&quot;&gt;&lt;linesCount val=&quot;1&quot; /&gt;&lt;lineCharCount val=&quot;6&quot; /&gt;&lt;/TableIndex&gt;&lt;TableIndex row=&quot;3&quot; col=&quot;3&quot;&gt;&lt;linesCount val=&quot;1&quot; /&gt;&lt;lineCharCount val=&quot;75&quot; /&gt;&lt;/TableIndex&gt;&lt;TableIndex row=&quot;4&quot; col=&quot;1&quot;&gt;&lt;linesCount val=&quot;1&quot; /&gt;&lt;lineCharCount val=&quot;8&quot; /&gt;&lt;/TableIndex&gt;&lt;TableIndex row=&quot;4&quot; col=&quot;2&quot;&gt;&lt;linesCount val=&quot;1&quot; /&gt;&lt;lineCharCount val=&quot;21&quot; /&gt;&lt;/TableIndex&gt;&lt;TableIndex row=&quot;4&quot; col=&quot;3&quot;&gt;&lt;linesCount val=&quot;1&quot; /&gt;&lt;lineCharCount val=&quot;58&quot; /&gt;&lt;/TableIndex&gt;&lt;TableIndex row=&quot;5&quot; col=&quot;1&quot;&gt;&lt;linesCount val=&quot;1&quot; /&gt;&lt;lineCharCount val=&quot;8&quot; /&gt;&lt;/TableIndex&gt;&lt;TableIndex row=&quot;5&quot; col=&quot;2&quot;&gt;&lt;linesCount val=&quot;1&quot; /&gt;&lt;lineCharCount val=&quot;10&quot; /&gt;&lt;/TableIndex&gt;&lt;TableIndex row=&quot;5&quot; col=&quot;3&quot;&gt;&lt;linesCount val=&quot;1&quot; /&gt;&lt;lineCharCount val=&quot;53&quot; /&gt;&lt;/TableIndex&gt;&lt;TableIndex row=&quot;6&quot; col=&quot;1&quot;&gt;&lt;linesCount val=&quot;1&quot; /&gt;&lt;lineCharCount val=&quot;10&quot; /&gt;&lt;/TableIndex&gt;&lt;TableIndex row=&quot;6&quot; col=&quot;2&quot;&gt;&lt;linesCount val=&quot;1&quot; /&gt;&lt;lineCharCount val=&quot;27&quot; /&gt;&lt;/TableIndex&gt;&lt;TableIndex row=&quot;6&quot; col=&quot;3&quot;&gt;&lt;linesCount val=&quot;1&quot; /&gt;&lt;lineCharCount val=&quot;140&quot; /&gt;&lt;/TableIndex&gt;&lt;TableIndex row=&quot;7&quot; col=&quot;1&quot;&gt;&lt;linesCount val=&quot;2&quot; /&gt;&lt;lineCharCount val=&quot;25&quot; /&gt;&lt;lineCharCount val=&quot;1&quot; /&gt;&lt;/TableIndex&gt;&lt;TableIndex row=&quot;7&quot; col=&quot;2&quot;&gt;&lt;linesCount val=&quot;1&quot; /&gt;&lt;lineCharCount val=&quot;16&quot; /&gt;&lt;/TableIndex&gt;&lt;TableIndex row=&quot;7&quot; col=&quot;3&quot;&gt;&lt;linesCount val=&quot;1&quot; /&gt;&lt;lineCharCount val=&quot;110&quot; /&gt;&lt;/TableIndex&gt;&lt;TableIndex row=&quot;8&quot; col=&quot;1&quot;&gt;&lt;linesCount val=&quot;2&quot; /&gt;&lt;lineCharCount val=&quot;25&quot; /&gt;&lt;lineCharCount val=&quot;1&quot; /&gt;&lt;/TableIndex&gt;&lt;TableIndex row=&quot;8&quot; col=&quot;2&quot;&gt;&lt;linesCount val=&quot;1&quot; /&gt;&lt;lineCharCount val=&quot;11&quot; /&gt;&lt;/TableIndex&gt;&lt;TableIndex row=&quot;8&quot; col=&quot;3&quot;&gt;&lt;linesCount val=&quot;1&quot; /&gt;&lt;lineCharCount val=&quot;49&quot; /&gt;&lt;/TableIndex&gt;&lt;TableIndex row=&quot;9&quot; col=&quot;1&quot;&gt;&lt;linesCount val=&quot;1&quot; /&gt;&lt;lineCharCount val=&quot;18&quot; /&gt;&lt;/TableIndex&gt;&lt;TableIndex row=&quot;9&quot; col=&quot;2&quot;&gt;&lt;linesCount val=&quot;1&quot; /&gt;&lt;lineCharCount val=&quot;14&quot; /&gt;&lt;/TableIndex&gt;&lt;TableIndex row=&quot;9&quot; col=&quot;3&quot;&gt;&lt;linesCount val=&quot;1&quot; /&gt;&lt;lineCharCount val=&quot;53&quot; /&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6768681a-70fa-4f9c-b45c-ca5d83c08a1f}&quot; /&gt;&lt;isInvalidForFieldText val=&quot;0&quot; /&gt;&lt;Image&gt;&lt;filename val=&quot;E:\breeze\content\2502780362\4810448065-1\input\breezo\data\asimages\{6768681a-70fa-4f9c-b45c-ca5d83c08a1f}.png&quot; /&gt;&lt;left val=&quot;149&quot; /&gt;&lt;top val=&quot;198&quot; /&gt;&lt;width val=&quot;1007&quot; /&gt;&lt;height val=&quot;422&quot; /&gt;&lt;hasText val=&quot;1&quot; /&gt;&lt;/Image&gt;&lt;/ThreeDShapeInfo&gt;"/>
  <p:tag name="PRESENTER_SHAPETEXTINFO" val="&lt;ShapeTextInfo&gt;&lt;TableIndex row=&quot;-1&quot; col=&quot;-1&quot;&gt;&lt;linesCount val=&quot;6&quot; /&gt;&lt;lineCharCount val=&quot;97&quot; /&gt;&lt;lineCharCount val=&quot;6&quot; /&gt;&lt;lineCharCount val=&quot;12&quot; /&gt;&lt;lineCharCount val=&quot;12&quot; /&gt;&lt;lineCharCount val=&quot;5&quot; /&gt;&lt;lineCharCount val=&quot;3&quot; /&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INFO" val="&lt;ThreeDShapeInfo&gt;&lt;uuid val=&quot;{fd2b6644-9e0d-4be3-9b70-b05eae30a286}&quot; /&gt;&lt;isInvalidForFieldText val=&quot;0&quot; /&gt;&lt;Image&gt;&lt;filename val=&quot;E:\breeze\content\2502780362\4810448065-1\input\breezo\data\asimages\{fd2b6644-9e0d-4be3-9b70-b05eae30a286}.png&quot; /&gt;&lt;left val=&quot;270&quot; /&gt;&lt;top val=&quot;142&quot; /&gt;&lt;width val=&quot;240&quot; /&gt;&lt;height val=&quot;39&quot; /&gt;&lt;hasText val=&quot;1&quot; /&gt;&lt;/Image&gt;&lt;/ThreeDShapeInfo&gt;"/>
  <p:tag name="PRESENTER_SHAPETEXTINFO" val="&lt;ShapeTextInfo&gt;&lt;TableIndex row=&quot;-1&quot; col=&quot;-1&quot;&gt;&lt;linesCount val=&quot;1&quot; /&gt;&lt;lineCharCount val=&quot;13&quot; /&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3fd4ac1-c73f-433d-ac42-3c3deaf07d12}&quot; /&gt;&lt;isInvalidForFieldText val=&quot;0&quot; /&gt;&lt;Image&gt;&lt;filename val=&quot;E:\breeze\content\2502780362\4810448065-1\input\breezo\data\asimages\{23fd4ac1-c73f-433d-ac42-3c3deaf07d12}.png&quot; /&gt;&lt;left val=&quot;176&quot; /&gt;&lt;top val=&quot;174&quot; /&gt;&lt;width val=&quot;887&quot; /&gt;&lt;height val=&quot;503&quot; /&gt;&lt;hasText val=&quot;1&quot; /&gt;&lt;/Image&gt;&lt;/ThreeDShapeInfo&gt;"/>
  <p:tag name="PRESENTER_SHAPETEXTINFO" val="&lt;ShapeTextInfo&gt;&lt;TableIndex row=&quot;1&quot; col=&quot;1&quot;&gt;&lt;linesCount val=&quot;1&quot; /&gt;&lt;lineCharCount val=&quot;12&quot; /&gt;&lt;/TableIndex&gt;&lt;TableIndex row=&quot;1&quot; col=&quot;2&quot;&gt;&lt;linesCount val=&quot;1&quot; /&gt;&lt;lineCharCount val=&quot;6&quot; /&gt;&lt;/TableIndex&gt;&lt;TableIndex row=&quot;1&quot; col=&quot;3&quot;&gt;&lt;linesCount val=&quot;1&quot; /&gt;&lt;lineCharCount val=&quot;23&quot; /&gt;&lt;/TableIndex&gt;&lt;TableIndex row=&quot;1&quot; col=&quot;4&quot;&gt;&lt;linesCount val=&quot;1&quot; /&gt;&lt;lineCharCount val=&quot;26&quot; /&gt;&lt;/TableIndex&gt;&lt;TableIndex row=&quot;1&quot; col=&quot;5&quot;&gt;&lt;linesCount val=&quot;1&quot; /&gt;&lt;lineCharCount val=&quot;26&quot; /&gt;&lt;/TableIndex&gt;&lt;TableIndex row=&quot;2&quot; col=&quot;1&quot;&gt;&lt;linesCount val=&quot;2&quot; /&gt;&lt;lineCharCount val=&quot;20&quot; /&gt;&lt;lineCharCount val=&quot;1&quot; /&gt;&lt;/TableIndex&gt;&lt;TableIndex row=&quot;2&quot; col=&quot;2&quot;&gt;&lt;linesCount val=&quot;1&quot; /&gt;&lt;lineCharCount val=&quot;38&quot; /&gt;&lt;/TableIndex&gt;&lt;TableIndex row=&quot;2&quot; col=&quot;3&quot;&gt;&lt;linesCount val=&quot;2&quot; /&gt;&lt;lineCharCount val=&quot;15&quot; /&gt;&lt;lineCharCount val=&quot;1&quot; /&gt;&lt;/TableIndex&gt;&lt;TableIndex row=&quot;2&quot; col=&quot;4&quot;&gt;&lt;linesCount val=&quot;1&quot; /&gt;&lt;lineCharCount val=&quot;12&quot; /&gt;&lt;/TableIndex&gt;&lt;TableIndex row=&quot;2&quot; col=&quot;5&quot;&gt;&lt;linesCount val=&quot;1&quot; /&gt;&lt;lineCharCount val=&quot;14&quot; /&gt;&lt;/TableIndex&gt;&lt;TableIndex row=&quot;3&quot; col=&quot;1&quot;&gt;&lt;linesCount val=&quot;1&quot; /&gt;&lt;lineCharCount val=&quot;23&quot; /&gt;&lt;/TableIndex&gt;&lt;TableIndex row=&quot;3&quot; col=&quot;2&quot;&gt;&lt;linesCount val=&quot;1&quot; /&gt;&lt;lineCharCount val=&quot;38&quot; /&gt;&lt;/TableIndex&gt;&lt;TableIndex row=&quot;3&quot; col=&quot;3&quot;&gt;&lt;linesCount val=&quot;2&quot; /&gt;&lt;lineCharCount val=&quot;15&quot; /&gt;&lt;lineCharCount val=&quot;1&quot; /&gt;&lt;/TableIndex&gt;&lt;TableIndex row=&quot;3&quot; col=&quot;4&quot;&gt;&lt;linesCount val=&quot;1&quot; /&gt;&lt;lineCharCount val=&quot;1&quot; /&gt;&lt;/TableIndex&gt;&lt;TableIndex row=&quot;3&quot; col=&quot;5&quot;&gt;&lt;linesCount val=&quot;1&quot; /&gt;&lt;lineCharCount val=&quot;12&quot; /&gt;&lt;/TableIndex&gt;&lt;TableIndex row=&quot;4&quot; col=&quot;1&quot;&gt;&lt;linesCount val=&quot;1&quot; /&gt;&lt;lineCharCount val=&quot;24&quot; /&gt;&lt;/TableIndex&gt;&lt;TableIndex row=&quot;4&quot; col=&quot;2&quot;&gt;&lt;linesCount val=&quot;1&quot; /&gt;&lt;lineCharCount val=&quot;32&quot; /&gt;&lt;/TableIndex&gt;&lt;TableIndex row=&quot;4&quot; col=&quot;3&quot;&gt;&lt;linesCount val=&quot;2&quot; /&gt;&lt;lineCharCount val=&quot;42&quot; /&gt;&lt;lineCharCount val=&quot;69&quot; /&gt;&lt;/TableIndex&gt;&lt;TableIndex row=&quot;4&quot; col=&quot;4&quot;&gt;&lt;linesCount val=&quot;1&quot; /&gt;&lt;lineCharCount val=&quot;1&quot; /&gt;&lt;/TableIndex&gt;&lt;TableIndex row=&quot;4&quot; col=&quot;5&quot;&gt;&lt;linesCount val=&quot;1&quot; /&gt;&lt;lineCharCount val=&quot;1&quot; /&gt;&lt;/TableIndex&gt;&lt;TableIndex row=&quot;5&quot; col=&quot;1&quot;&gt;&lt;linesCount val=&quot;1&quot; /&gt;&lt;lineCharCount val=&quot;15&quot; /&gt;&lt;/TableIndex&gt;&lt;TableIndex row=&quot;5&quot; col=&quot;2&quot;&gt;&lt;linesCount val=&quot;1&quot; /&gt;&lt;lineCharCount val=&quot;42&quot; /&gt;&lt;/TableIndex&gt;&lt;TableIndex row=&quot;5&quot; col=&quot;3&quot;&gt;&lt;linesCount val=&quot;1&quot; /&gt;&lt;lineCharCount val=&quot;15&quot; /&gt;&lt;/TableIndex&gt;&lt;TableIndex row=&quot;5&quot; col=&quot;4&quot;&gt;&lt;linesCount val=&quot;1&quot; /&gt;&lt;lineCharCount val=&quot;12&quot; /&gt;&lt;/TableIndex&gt;&lt;TableIndex row=&quot;5&quot; col=&quot;5&quot;&gt;&lt;linesCount val=&quot;1&quot; /&gt;&lt;lineCharCount val=&quot;12&quot; /&gt;&lt;/TableIndex&gt;&lt;TableIndex row=&quot;6&quot; col=&quot;1&quot;&gt;&lt;linesCount val=&quot;1&quot; /&gt;&lt;lineCharCount val=&quot;13&quot; /&gt;&lt;/TableIndex&gt;&lt;TableIndex row=&quot;6&quot; col=&quot;2&quot;&gt;&lt;linesCount val=&quot;1&quot; /&gt;&lt;lineCharCount val=&quot;42&quot; /&gt;&lt;/TableIndex&gt;&lt;TableIndex row=&quot;6&quot; col=&quot;3&quot;&gt;&lt;linesCount val=&quot;1&quot; /&gt;&lt;lineCharCount val=&quot;15&quot; /&gt;&lt;/TableIndex&gt;&lt;TableIndex row=&quot;6&quot; col=&quot;4&quot;&gt;&lt;linesCount val=&quot;1&quot; /&gt;&lt;lineCharCount val=&quot;1&quot; /&gt;&lt;/TableIndex&gt;&lt;TableIndex row=&quot;6&quot; col=&quot;5&quot;&gt;&lt;linesCount val=&quot;1&quot; /&gt;&lt;lineCharCount val=&quot;12&quot; /&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443051c-5f67-4ae0-8d6e-0cd41af687e1}&quot; /&gt;&lt;isInvalidForFieldText val=&quot;0&quot; /&gt;&lt;Image&gt;&lt;filename val=&quot;E:\breeze\content\2502780362\4810448065-1\input\breezo\data\asimages\{9443051c-5f67-4ae0-8d6e-0cd41af687e1}.png&quot; /&gt;&lt;left val=&quot;265&quot; /&gt;&lt;top val=&quot;122&quot; /&gt;&lt;width val=&quot;211&quot; /&gt;&lt;height val=&quot;35&quot; /&gt;&lt;hasText val=&quot;1&quot; /&gt;&lt;/Image&gt;&lt;/ThreeDShapeInfo&gt;"/>
  <p:tag name="PRESENTER_SHAPETEXTINFO" val="&lt;ShapeTextInfo&gt;&lt;TableIndex row=&quot;-1&quot; col=&quot;-1&quot;&gt;&lt;linesCount val=&quot;1&quot; /&gt;&lt;lineCharCount val=&quot;13&quot; /&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1fc1ff0-2532-4cf2-b1e4-01aa708ebda6}&quot; /&gt;&lt;isInvalidForFieldText val=&quot;0&quot; /&gt;&lt;Image&gt;&lt;filename val=&quot;E:\breeze\content\2502780362\4810448065-1\input\breezo\data\asimages\{61fc1ff0-2532-4cf2-b1e4-01aa708ebda6}.png&quot; /&gt;&lt;left val=&quot;40&quot; /&gt;&lt;top val=&quot;192&quot; /&gt;&lt;width val=&quot;1199&quot; /&gt;&lt;height val=&quot;467&quot; /&gt;&lt;hasText val=&quot;1&quot; /&gt;&lt;/Image&gt;&lt;/ThreeDShapeInfo&gt;"/>
  <p:tag name="PRESENTER_SHAPETEXTINFO" val="&lt;ShapeTextInfo&gt;&lt;TableIndex row=&quot;1&quot; col=&quot;1&quot;&gt;&lt;linesCount val=&quot;1&quot; /&gt;&lt;lineCharCount val=&quot;11&quot; /&gt;&lt;/TableIndex&gt;&lt;TableIndex row=&quot;1&quot; col=&quot;2&quot;&gt;&lt;linesCount val=&quot;1&quot; /&gt;&lt;lineCharCount val=&quot;23&quot; /&gt;&lt;/TableIndex&gt;&lt;TableIndex row=&quot;1&quot; col=&quot;3&quot;&gt;&lt;linesCount val=&quot;1&quot; /&gt;&lt;lineCharCount val=&quot;15&quot; /&gt;&lt;/TableIndex&gt;&lt;TableIndex row=&quot;1&quot; col=&quot;4&quot;&gt;&lt;linesCount val=&quot;1&quot; /&gt;&lt;lineCharCount val=&quot;34&quot; /&gt;&lt;/TableIndex&gt;&lt;TableIndex row=&quot;1&quot; col=&quot;5&quot;&gt;&lt;linesCount val=&quot;1&quot; /&gt;&lt;lineCharCount val=&quot;22&quot; /&gt;&lt;/TableIndex&gt;&lt;TableIndex row=&quot;1&quot; col=&quot;6&quot;&gt;&lt;linesCount val=&quot;1&quot; /&gt;&lt;lineCharCount val=&quot;22&quot; /&gt;&lt;/TableIndex&gt;&lt;TableIndex row=&quot;2&quot; col=&quot;1&quot;&gt;&lt;linesCount val=&quot;1&quot; /&gt;&lt;lineCharCount val=&quot;4&quot; /&gt;&lt;/TableIndex&gt;&lt;TableIndex row=&quot;2&quot; col=&quot;2&quot;&gt;&lt;linesCount val=&quot;1&quot; /&gt;&lt;lineCharCount val=&quot;3&quot; /&gt;&lt;/TableIndex&gt;&lt;TableIndex row=&quot;2&quot; col=&quot;3&quot;&gt;&lt;linesCount val=&quot;1&quot; /&gt;&lt;lineCharCount val=&quot;3&quot; /&gt;&lt;/TableIndex&gt;&lt;TableIndex row=&quot;2&quot; col=&quot;4&quot;&gt;&lt;linesCount val=&quot;1&quot; /&gt;&lt;lineCharCount val=&quot;15&quot; /&gt;&lt;/TableIndex&gt;&lt;TableIndex row=&quot;2&quot; col=&quot;5&quot;&gt;&lt;linesCount val=&quot;1&quot; /&gt;&lt;lineCharCount val=&quot;3&quot; /&gt;&lt;/TableIndex&gt;&lt;TableIndex row=&quot;2&quot; col=&quot;6&quot;&gt;&lt;linesCount val=&quot;1&quot; /&gt;&lt;lineCharCount val=&quot;3&quot; /&gt;&lt;/TableIndex&gt;&lt;TableIndex row=&quot;3&quot; col=&quot;1&quot;&gt;&lt;linesCount val=&quot;1&quot; /&gt;&lt;lineCharCount val=&quot;11&quot; /&gt;&lt;/TableIndex&gt;&lt;TableIndex row=&quot;3&quot; col=&quot;2&quot;&gt;&lt;linesCount val=&quot;1&quot; /&gt;&lt;lineCharCount val=&quot;4&quot; /&gt;&lt;/TableIndex&gt;&lt;TableIndex row=&quot;3&quot; col=&quot;3&quot;&gt;&lt;linesCount val=&quot;1&quot; /&gt;&lt;lineCharCount val=&quot;7&quot; /&gt;&lt;/TableIndex&gt;&lt;TableIndex row=&quot;3&quot; col=&quot;4&quot;&gt;&lt;linesCount val=&quot;1&quot; /&gt;&lt;lineCharCount val=&quot;11&quot; /&gt;&lt;/TableIndex&gt;&lt;TableIndex row=&quot;3&quot; col=&quot;5&quot;&gt;&lt;linesCount val=&quot;1&quot; /&gt;&lt;lineCharCount val=&quot;3&quot; /&gt;&lt;/TableIndex&gt;&lt;TableIndex row=&quot;3&quot; col=&quot;6&quot;&gt;&lt;linesCount val=&quot;1&quot; /&gt;&lt;lineCharCount val=&quot;7&quot; /&gt;&lt;/TableIndex&gt;&lt;TableIndex row=&quot;4&quot; col=&quot;1&quot;&gt;&lt;linesCount val=&quot;1&quot; /&gt;&lt;lineCharCount val=&quot;11&quot; /&gt;&lt;/TableIndex&gt;&lt;TableIndex row=&quot;4&quot; col=&quot;2&quot;&gt;&lt;linesCount val=&quot;1&quot; /&gt;&lt;lineCharCount val=&quot;7&quot; /&gt;&lt;/TableIndex&gt;&lt;TableIndex row=&quot;4&quot; col=&quot;3&quot;&gt;&lt;linesCount val=&quot;1&quot; /&gt;&lt;lineCharCount val=&quot;3&quot; /&gt;&lt;/TableIndex&gt;&lt;TableIndex row=&quot;4&quot; col=&quot;4&quot;&gt;&lt;linesCount val=&quot;1&quot; /&gt;&lt;lineCharCount val=&quot;15&quot; /&gt;&lt;/TableIndex&gt;&lt;TableIndex row=&quot;4&quot; col=&quot;5&quot;&gt;&lt;linesCount val=&quot;1&quot; /&gt;&lt;lineCharCount val=&quot;3&quot; /&gt;&lt;/TableIndex&gt;&lt;TableIndex row=&quot;4&quot; col=&quot;6&quot;&gt;&lt;linesCount val=&quot;1&quot; /&gt;&lt;lineCharCount val=&quot;3&quot; /&gt;&lt;/TableIndex&gt;&lt;TableIndex row=&quot;5&quot; col=&quot;1&quot;&gt;&lt;linesCount val=&quot;1&quot; /&gt;&lt;lineCharCount val=&quot;4&quot; /&gt;&lt;/TableIndex&gt;&lt;TableIndex row=&quot;5&quot; col=&quot;2&quot;&gt;&lt;linesCount val=&quot;1&quot; /&gt;&lt;lineCharCount val=&quot;7&quot; /&gt;&lt;/TableIndex&gt;&lt;TableIndex row=&quot;5&quot; col=&quot;3&quot;&gt;&lt;linesCount val=&quot;1&quot; /&gt;&lt;lineCharCount val=&quot;3&quot; /&gt;&lt;/TableIndex&gt;&lt;TableIndex row=&quot;5&quot; col=&quot;4&quot;&gt;&lt;linesCount val=&quot;1&quot; /&gt;&lt;lineCharCount val=&quot;11&quot; /&gt;&lt;/TableIndex&gt;&lt;TableIndex row=&quot;5&quot; col=&quot;5&quot;&gt;&lt;linesCount val=&quot;1&quot; /&gt;&lt;lineCharCount val=&quot;8&quot; /&gt;&lt;/TableIndex&gt;&lt;TableIndex row=&quot;5&quot; col=&quot;6&quot;&gt;&lt;linesCount val=&quot;1&quot; /&gt;&lt;lineCharCount val=&quot;8&quot; /&gt;&lt;/TableIndex&gt;&lt;TableIndex row=&quot;6&quot; col=&quot;1&quot;&gt;&lt;linesCount val=&quot;1&quot; /&gt;&lt;lineCharCount val=&quot;2&quot; /&gt;&lt;/TableIndex&gt;&lt;TableIndex row=&quot;6&quot; col=&quot;2&quot;&gt;&lt;linesCount val=&quot;1&quot; /&gt;&lt;lineCharCount val=&quot;3&quot; /&gt;&lt;/TableIndex&gt;&lt;TableIndex row=&quot;6&quot; col=&quot;3&quot;&gt;&lt;linesCount val=&quot;1&quot; /&gt;&lt;lineCharCount val=&quot;3&quot; /&gt;&lt;/TableIndex&gt;&lt;TableIndex row=&quot;6&quot; col=&quot;4&quot;&gt;&lt;linesCount val=&quot;1&quot; /&gt;&lt;lineCharCount val=&quot;3&quot; /&gt;&lt;/TableIndex&gt;&lt;TableIndex row=&quot;6&quot; col=&quot;5&quot;&gt;&lt;linesCount val=&quot;1&quot; /&gt;&lt;lineCharCount val=&quot;3&quot; /&gt;&lt;/TableIndex&gt;&lt;TableIndex row=&quot;6&quot; col=&quot;6&quot;&gt;&lt;linesCount val=&quot;1&quot; /&gt;&lt;lineCharCount val=&quot;3&quot; /&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44dad74-30a3-434c-9e6d-2769fbf3bb4d}&quot; /&gt;&lt;isInvalidForFieldText val=&quot;0&quot; /&gt;&lt;Image&gt;&lt;filename val=&quot;E:\breeze\content\2502780362\4810448065-1\input\breezo\data\asimages\{544dad74-30a3-434c-9e6d-2769fbf3bb4d}.png&quot; /&gt;&lt;left val=&quot;310&quot; /&gt;&lt;top val=&quot;338&quot; /&gt;&lt;width val=&quot;290&quot; /&gt;&lt;height val=&quot;63&quot; /&gt;&lt;hasText val=&quot;1&quot; /&gt;&lt;/Image&gt;&lt;/ThreeDShapeInfo&gt;"/>
  <p:tag name="PRESENTER_SHAPETEXTINFO" val="&lt;ShapeTextInfo&gt;&lt;TableIndex row=&quot;-1&quot; col=&quot;-1&quot;&gt;&lt;linesCount val=&quot;0&quot; /&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45fcd449-abec-4e5a-a025-dba09345b887}&quot; /&gt;&lt;isInvalidForFieldText val=&quot;0&quot; /&gt;&lt;Image&gt;&lt;filename val=&quot;E:\breeze\content\2502780362\4810448065-1\input\breezo\data\asimages\{45fcd449-abec-4e5a-a025-dba09345b887}.png&quot; /&gt;&lt;left val=&quot;263&quot; /&gt;&lt;top val=&quot;134&quot; /&gt;&lt;width val=&quot;483&quot; /&gt;&lt;height val=&quot;35&quot; /&gt;&lt;hasText val=&quot;1&quot; /&gt;&lt;/Image&gt;&lt;/ThreeDShapeInfo&gt;"/>
  <p:tag name="PRESENTER_SHAPETEXTINFO" val="&lt;ShapeTextInfo&gt;&lt;TableIndex row=&quot;-1&quot; col=&quot;-1&quot;&gt;&lt;linesCount val=&quot;1&quot; /&gt;&lt;lineCharCount val=&quot;34&quot; /&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5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d8627e3-78bd-4677-a3a4-5a639845c435}&quot; /&gt;&lt;isInvalidForFieldText val=&quot;0&quot; /&gt;&lt;Image&gt;&lt;filename val=&quot;E:\breeze\content\2502780362\4810448065-1\input\breezo\data\asimages\{3d8627e3-78bd-4677-a3a4-5a639845c435}.png&quot; /&gt;&lt;left val=&quot;93&quot; /&gt;&lt;top val=&quot;210&quot; /&gt;&lt;width val=&quot;1041&quot; /&gt;&lt;height val=&quot;343&quot; /&gt;&lt;hasText val=&quot;1&quot; /&gt;&lt;/Image&gt;&lt;/ThreeDShapeInfo&gt;"/>
  <p:tag name="PRESENTER_SHAPETEXTINFO" val="&lt;ShapeTextInfo&gt;&lt;TableIndex row=&quot;-1&quot; col=&quot;-1&quot;&gt;&lt;linesCount val=&quot;9&quot; /&gt;&lt;lineCharCount val=&quot;53&quot; /&gt;&lt;lineCharCount val=&quot;58&quot; /&gt;&lt;lineCharCount val=&quot;100&quot; /&gt;&lt;lineCharCount val=&quot;56&quot; /&gt;&lt;lineCharCount val=&quot;57&quot; /&gt;&lt;lineCharCount val=&quot;71&quot; /&gt;&lt;lineCharCount val=&quot;1&quot; /&gt;&lt;lineCharCount val=&quot;1&quot; /&gt;&lt;lineCharCount val=&quot;1&quot; /&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1664685-090f-4d69-adf2-42389600ca73}&quot; /&gt;&lt;isInvalidForFieldText val=&quot;0&quot; /&gt;&lt;Image&gt;&lt;filename val=&quot;E:\breeze\content\2502780362\4810448065-1\input\breezo\data\asimages\{61664685-090f-4d69-adf2-42389600ca73}.png&quot; /&gt;&lt;left val=&quot;110&quot; /&gt;&lt;top val=&quot;134&quot; /&gt;&lt;width val=&quot;739&quot; /&gt;&lt;height val=&quot;39&quot; /&gt;&lt;hasText val=&quot;1&quot; /&gt;&lt;/Image&gt;&lt;/ThreeDShapeInfo&gt;"/>
  <p:tag name="PRESENTER_SHAPETEXTINFO" val="&lt;ShapeTextInfo&gt;&lt;TableIndex row=&quot;-1&quot; col=&quot;-1&quot;&gt;&lt;linesCount val=&quot;1&quot; /&gt;&lt;lineCharCount val=&quot;47&quot; /&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3b047678-7d74-470e-a062-089db2a1c47d}&quot; /&gt;&lt;isInvalidForFieldText val=&quot;0&quot; /&gt;&lt;Image&gt;&lt;filename val=&quot;E:\breeze\content\2502780362\4810448065-1\input\breezo\data\asimages\{3b047678-7d74-470e-a062-089db2a1c47d}.png&quot; /&gt;&lt;left val=&quot;113&quot; /&gt;&lt;top val=&quot;195&quot; /&gt;&lt;width val=&quot;1090&quot; /&gt;&lt;height val=&quot;404&quot; /&gt;&lt;hasText val=&quot;1&quot; /&gt;&lt;/Image&gt;&lt;/ThreeDShapeInfo&gt;"/>
  <p:tag name="PRESENTER_SHAPETEXTINFO" val="&lt;ShapeTextInfo&gt;&lt;TableIndex row=&quot;-1&quot; col=&quot;-1&quot;&gt;&lt;linesCount val=&quot;9&quot; /&gt;&lt;lineCharCount val=&quot;145&quot; /&gt;&lt;lineCharCount val=&quot;82&quot; /&gt;&lt;lineCharCount val=&quot;112&quot; /&gt;&lt;lineCharCount val=&quot;149&quot; /&gt;&lt;lineCharCount val=&quot;118&quot; /&gt;&lt;lineCharCount val=&quot;1&quot; /&gt;&lt;lineCharCount val=&quot;1&quot; /&gt;&lt;lineCharCount val=&quot;1&quot; /&gt;&lt;lineCharCount val=&quot;1&quot; /&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b2348c37-69fe-4298-9442-8776ee73ca95}&quot; /&gt;&lt;isInvalidForFieldText val=&quot;0&quot; /&gt;&lt;Image&gt;&lt;filename val=&quot;E:\breeze\content\2502780362\4810448065-1\input\breezo\data\asimages\{b2348c37-69fe-4298-9442-8776ee73ca95}.png&quot; /&gt;&lt;left val=&quot;210&quot; /&gt;&lt;top val=&quot;138&quot; /&gt;&lt;width val=&quot;537&quot; /&gt;&lt;height val=&quot;35&quot; /&gt;&lt;hasText val=&quot;1&quot; /&gt;&lt;/Image&gt;&lt;/ThreeDShapeInfo&gt;"/>
  <p:tag name="PRESENTER_SHAPETEXTINFO" val="&lt;ShapeTextInfo&gt;&lt;TableIndex row=&quot;-1&quot; col=&quot;-1&quot;&gt;&lt;linesCount val=&quot;1&quot; /&gt;&lt;lineCharCount val=&quot;37&quot; /&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fa6aca26-e3ba-4296-a9c1-9b2d1baf3d61}&quot; /&gt;&lt;isInvalidForFieldText val=&quot;0&quot; /&gt;&lt;Image&gt;&lt;filename val=&quot;E:\breeze\content\2502780362\4810448065-1\input\breezo\data\asimages\{fa6aca26-e3ba-4296-a9c1-9b2d1baf3d61}.png&quot; /&gt;&lt;left val=&quot;113&quot; /&gt;&lt;top val=&quot;192&quot; /&gt;&lt;width val=&quot;1089&quot; /&gt;&lt;height val=&quot;481&quot; /&gt;&lt;hasText val=&quot;1&quot; /&gt;&lt;/Image&gt;&lt;/ThreeDShapeInfo&gt;"/>
  <p:tag name="PRESENTER_SHAPETEXTINFO" val="&lt;ShapeTextInfo&gt;&lt;TableIndex row=&quot;-1&quot; col=&quot;-1&quot;&gt;&lt;linesCount val=&quot;8&quot; /&gt;&lt;lineCharCount val=&quot;162&quot; /&gt;&lt;lineCharCount val=&quot;104&quot; /&gt;&lt;lineCharCount val=&quot;122&quot; /&gt;&lt;lineCharCount val=&quot;93&quot; /&gt;&lt;lineCharCount val=&quot;152&quot; /&gt;&lt;lineCharCount val=&quot;1&quot; /&gt;&lt;lineCharCount val=&quot;1&quot; /&gt;&lt;lineCharCount val=&quot;1&quot; /&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2bf0317-3e0a-4f1d-9000-7e8f623804b4}&quot; /&gt;&lt;isInvalidForFieldText val=&quot;0&quot; /&gt;&lt;Image&gt;&lt;filename val=&quot;E:\breeze\content\2502780362\4810448065-1\input\breezo\data\asimages\{22bf0317-3e0a-4f1d-9000-7e8f623804b4}.png&quot; /&gt;&lt;left val=&quot;210&quot; /&gt;&lt;top val=&quot;138&quot; /&gt;&lt;width val=&quot;537&quot; /&gt;&lt;height val=&quot;35&quot; /&gt;&lt;hasText val=&quot;1&quot; /&gt;&lt;/Image&gt;&lt;/ThreeDShapeInfo&gt;"/>
  <p:tag name="PRESENTER_SHAPETEXTINFO" val="&lt;ShapeTextInfo&gt;&lt;TableIndex row=&quot;-1&quot; col=&quot;-1&quot;&gt;&lt;linesCount val=&quot;1&quot; /&gt;&lt;lineCharCount val=&quot;37&quot; /&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67.xml><?xml version="1.0" encoding="utf-8"?>
<p:tagLst xmlns:a="http://schemas.openxmlformats.org/drawingml/2006/main" xmlns:r="http://schemas.openxmlformats.org/officeDocument/2006/relationships" xmlns:p="http://schemas.openxmlformats.org/presentationml/2006/main">
  <p:tag name="PRESENTER_SHAPEINFO" val="&lt;ThreeDShapeInfo&gt;&lt;uuid val=&quot;{011d194c-1329-46dc-b9b9-6eaf008960d6}&quot; /&gt;&lt;isInvalidForFieldText val=&quot;0&quot; /&gt;&lt;Image&gt;&lt;filename val=&quot;E:\breeze\content\2502780362\4810448065-1\input\breezo\data\asimages\{011d194c-1329-46dc-b9b9-6eaf008960d6}.png&quot; /&gt;&lt;left val=&quot;169&quot; /&gt;&lt;top val=&quot;147&quot; /&gt;&lt;width val=&quot;803&quot; /&gt;&lt;height val=&quot;39&quot; /&gt;&lt;hasText val=&quot;1&quot; /&gt;&lt;/Image&gt;&lt;/ThreeDShapeInfo&gt;"/>
  <p:tag name="PRESENTER_SHAPETEXTINFO" val="&lt;ShapeTextInfo&gt;&lt;TableIndex row=&quot;-1&quot; col=&quot;-1&quot;&gt;&lt;linesCount val=&quot;1&quot; /&gt;&lt;lineCharCount val=&quot;46&quot; /&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04c0c6a-aa65-4447-ab71-2e0e7ea384c3}&quot; /&gt;&lt;isInvalidForFieldText val=&quot;0&quot; /&gt;&lt;Image&gt;&lt;filename val=&quot;E:\breeze\content\2502780362\4810448065-1\input\breezo\data\asimages\{304c0c6a-aa65-4447-ab71-2e0e7ea384c3}.png&quot; /&gt;&lt;left val=&quot;57&quot; /&gt;&lt;top val=&quot;230&quot; /&gt;&lt;width val=&quot;1125&quot; /&gt;&lt;height val=&quot;316&quot; /&gt;&lt;hasText val=&quot;1&quot; /&gt;&lt;/Image&gt;&lt;/ThreeDShapeInfo&gt;"/>
  <p:tag name="PRESENTER_SHAPETEXTINFO" val="&lt;ShapeTextInfo&gt;&lt;TableIndex row=&quot;-1&quot; col=&quot;-1&quot;&gt;&lt;linesCount val=&quot;4&quot; /&gt;&lt;lineCharCount val=&quot;106&quot; /&gt;&lt;lineCharCount val=&quot;128&quot; /&gt;&lt;lineCharCount val=&quot;61&quot; /&gt;&lt;lineCharCount val=&quot;103&quot; /&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3e6798d0-93a3-4b60-9ae9-eca8e3c5b151}&quot; /&gt;&lt;isInvalidForFieldText val=&quot;0&quot; /&gt;&lt;Image&gt;&lt;filename val=&quot;E:\breeze\content\2502780362\4810448065-1\input\breezo\data\asimages\{3e6798d0-93a3-4b60-9ae9-eca8e3c5b151}.png&quot; /&gt;&lt;left val=&quot;1166&quot; /&gt;&lt;top val=&quot;681&quot; /&gt;&lt;width val=&quot;17&quot; /&gt;&lt;height val=&quot;12&quot; /&gt;&lt;hasText val=&quot;1&quot; /&gt;&lt;/Image&gt;&lt;/ThreeDShapeInfo&gt;"/>
  <p:tag name="PRESENTER_SHAPETEXTINFO" val="&lt;ShapeTextInfo&gt;&lt;TableIndex row=&quot;-1&quot; col=&quot;-1&quot;&gt;&lt;linesCount val=&quot;1&quot; /&gt;&lt;lineCharCount val=&quot;2&quot; /&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71.xml><?xml version="1.0" encoding="utf-8"?>
<p:tagLst xmlns:a="http://schemas.openxmlformats.org/drawingml/2006/main" xmlns:r="http://schemas.openxmlformats.org/officeDocument/2006/relationships" xmlns:p="http://schemas.openxmlformats.org/presentationml/2006/main">
  <p:tag name="PRESENTER_SHAPEINFO" val="&lt;ThreeDShapeInfo&gt;&lt;uuid val=&quot;{452aa217-4ad0-4c5f-adae-2ae1710ba8c7}&quot; /&gt;&lt;isInvalidForFieldText val=&quot;0&quot; /&gt;&lt;Image&gt;&lt;filename val=&quot;E:\breeze\content\2502780362\4810448065-1\input\breezo\data\asimages\{452aa217-4ad0-4c5f-adae-2ae1710ba8c7}.png&quot; /&gt;&lt;left val=&quot;304&quot; /&gt;&lt;top val=&quot;105&quot; /&gt;&lt;width val=&quot;691&quot; /&gt;&lt;height val=&quot;43&quot; /&gt;&lt;hasText val=&quot;1&quot; /&gt;&lt;/Image&gt;&lt;/ThreeDShapeInfo&gt;"/>
  <p:tag name="PRESENTER_SHAPETEXTINFO" val="&lt;ShapeTextInfo&gt;&lt;TableIndex row=&quot;-1&quot; col=&quot;-1&quot;&gt;&lt;linesCount val=&quot;1&quot; /&gt;&lt;lineCharCount val=&quot;36&quot; /&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c333df2-e2da-40f4-a446-ca062f373041}&quot; /&gt;&lt;isInvalidForFieldText val=&quot;0&quot; /&gt;&lt;Image&gt;&lt;filename val=&quot;E:\breeze\content\2502780362\4810448065-1\input\breezo\data\asimages\{5c333df2-e2da-40f4-a446-ca062f373041}.jpg&quot; /&gt;&lt;left val=&quot;658&quot; /&gt;&lt;top val=&quot;162&quot; /&gt;&lt;width val=&quot;415&quot; /&gt;&lt;height val=&quot;257&quot; /&gt;&lt;hasText val=&quot;1&quot; /&gt;&lt;/Image&gt;&lt;/ThreeDShapeInfo&gt;"/>
</p:tagLst>
</file>

<file path=ppt/tags/tag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89f2f030-5d72-4762-b0d0-97f1637922f8}&quot; /&gt;&lt;isInvalidForFieldText val=&quot;0&quot; /&gt;&lt;Image&gt;&lt;filename val=&quot;E:\breeze\content\2502780362\4810448065-1\input\breezo\data\asimages\{89f2f030-5d72-4762-b0d0-97f1637922f8}.jpg&quot; /&gt;&lt;left val=&quot;231&quot; /&gt;&lt;top val=&quot;164&quot; /&gt;&lt;width val=&quot;379&quot; /&gt;&lt;height val=&quot;255&quot; /&gt;&lt;hasText val=&quot;1&quot; /&gt;&lt;/Image&gt;&lt;/ThreeDShapeInfo&gt;"/>
</p:tagLst>
</file>

<file path=ppt/tags/tag7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b638378-b0b5-40bd-983f-a201853a4912}&quot; /&gt;&lt;isInvalidForFieldText val=&quot;0&quot; /&gt;&lt;Image&gt;&lt;filename val=&quot;E:\breeze\content\2502780362\4810448065-1\input\breezo\data\asimages\{6b638378-b0b5-40bd-983f-a201853a4912}.jpg&quot; /&gt;&lt;left val=&quot;228&quot; /&gt;&lt;top val=&quot;442&quot; /&gt;&lt;width val=&quot;382&quot; /&gt;&lt;height val=&quot;255&quot; /&gt;&lt;hasText val=&quot;1&quot; /&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RESENTER_SHAPEINFO" val="&lt;ThreeDShapeInfo&gt;&lt;uuid val=&quot;{bde08c69-bc98-4a2c-ab90-d1c210493196}&quot; /&gt;&lt;isInvalidForFieldText val=&quot;0&quot; /&gt;&lt;Image&gt;&lt;filename val=&quot;E:\breeze\content\2502780362\4810448065-1\input\breezo\data\asimages\{bde08c69-bc98-4a2c-ab90-d1c210493196}.jpg&quot; /&gt;&lt;left val=&quot;672&quot; /&gt;&lt;top val=&quot;447&quot; /&gt;&lt;width val=&quot;401&quot; /&gt;&lt;height val=&quot;257&quot; /&gt;&lt;hasText val=&quot;1&quot; /&gt;&lt;/Image&gt;&lt;/ThreeDShapeInfo&gt;"/>
</p:tagLst>
</file>

<file path=ppt/tags/tag76.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12abdcc8-0f08-4eb4-8438-9a3a5223d819}&quot; /&gt;&lt;isInvalidForFieldText val=&quot;0&quot; /&gt;&lt;Image&gt;&lt;filename val=&quot;E:\breeze\content\2502780362\4810448065-1\input\breezo\data\asimages\{12abdcc8-0f08-4eb4-8438-9a3a5223d819}.png&quot; /&gt;&lt;left val=&quot;186&quot; /&gt;&lt;top val=&quot;110&quot; /&gt;&lt;width val=&quot;851&quot; /&gt;&lt;height val=&quot;185&quot; /&gt;&lt;hasText val=&quot;1&quot; /&gt;&lt;/Image&gt;&lt;/ThreeDShapeInfo&gt;"/>
  <p:tag name="PRESENTER_SHAPETEXTINFO" val="&lt;ShapeTextInfo&gt;&lt;TableIndex row=&quot;-1&quot; col=&quot;-1&quot;&gt;&lt;linesCount val=&quot;3&quot; /&gt;&lt;lineCharCount val=&quot;74&quot; /&gt;&lt;lineCharCount val=&quot;148&quot; /&gt;&lt;lineCharCount val=&quot;114&quot; /&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INFO" val="&lt;ThreeDShapeInfo&gt;&lt;uuid val=&quot;{c22bc00e-05c8-4532-8110-6a61b0d37908}&quot; /&gt;&lt;isInvalidForFieldText val=&quot;0&quot; /&gt;&lt;Image&gt;&lt;filename val=&quot;E:\breeze\content\2502780362\4810448065-1\input\breezo\data\asimages\{c22bc00e-05c8-4532-8110-6a61b0d37908}.png&quot; /&gt;&lt;left val=&quot;200&quot; /&gt;&lt;top val=&quot;58&quot; /&gt;&lt;width val=&quot;279&quot; /&gt;&lt;height val=&quot;34&quot; /&gt;&lt;hasText val=&quot;1&quot; /&gt;&lt;/Image&gt;&lt;/ThreeDShapeInfo&gt;"/>
  <p:tag name="PRESENTER_SHAPETEXTINFO" val="&lt;ShapeTextInfo&gt;&lt;TableIndex row=&quot;-1&quot; col=&quot;-1&quot;&gt;&lt;linesCount val=&quot;1&quot; /&gt;&lt;lineCharCount val=&quot;20&quot; /&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2502780362\4810448065-1\input\breezo\data\asimages\{e6ea9314-0c24-47d8-a484-fe39d09205df}.png&quot; /&gt;&lt;left val=&quot;177&quot; /&gt;&lt;top val=&quot;302&quot; /&gt;&lt;width val=&quot;921&quot; /&gt;&lt;height val=&quot;417&quot; /&gt;&lt;hasText val=&quot;1&quot; /&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4b98032b-365b-4c3e-8a21-699baac9be57}&quot; /&gt;&lt;isInvalidForFieldText val=&quot;0&quot; /&gt;&lt;Image&gt;&lt;filename val=&quot;E:\breeze\content\2502780362\4810448065-1\input\breezo\data\asimages\{4b98032b-365b-4c3e-8a21-699baac9be57}.png&quot; /&gt;&lt;left val=&quot;46&quot; /&gt;&lt;top val=&quot;192&quot; /&gt;&lt;width val=&quot;1185&quot; /&gt;&lt;height val=&quot;445&quot; /&gt;&lt;hasText val=&quot;1&quot; /&gt;&lt;/Image&gt;&lt;/ThreeDShapeInfo&gt;"/>
  <p:tag name="PRESENTER_SHAPETEXTINFO" val="&lt;ShapeTextInfo&gt;&lt;TableIndex row=&quot;-1&quot; col=&quot;-1&quot;&gt;&lt;linesCount val=&quot;6&quot; /&gt;&lt;lineCharCount val=&quot;1&quot; /&gt;&lt;lineCharCount val=&quot;371&quot; /&gt;&lt;lineCharCount val=&quot;1&quot; /&gt;&lt;lineCharCount val=&quot;226&quot; /&gt;&lt;lineCharCount val=&quot;1&quot; /&gt;&lt;lineCharCount val=&quot;297&quot; /&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f532519-2c78-4948-9d8d-893dca25d02e}&quot; /&gt;&lt;isInvalidForFieldText val=&quot;0&quot; /&gt;&lt;Image&gt;&lt;filename val=&quot;E:\breeze\content\2502780362\4810448065-1\input\breezo\data\asimages\{8f532519-2c78-4948-9d8d-893dca25d02e}.png&quot; /&gt;&lt;left val=&quot;156&quot; /&gt;&lt;top val=&quot;72&quot; /&gt;&lt;width val=&quot;232&quot; /&gt;&lt;height val=&quot;34&quot; /&gt;&lt;hasText val=&quot;1&quot; /&gt;&lt;/Image&gt;&lt;/ThreeDShapeInfo&gt;"/>
  <p:tag name="PRESENTER_SHAPETEXTINFO" val="&lt;ShapeTextInfo&gt;&lt;TableIndex row=&quot;-1&quot; col=&quot;-1&quot;&gt;&lt;linesCount val=&quot;1&quot; /&gt;&lt;lineCharCount val=&quot;15&quot; /&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84.xml><?xml version="1.0" encoding="utf-8"?>
<p:tagLst xmlns:a="http://schemas.openxmlformats.org/drawingml/2006/main" xmlns:r="http://schemas.openxmlformats.org/officeDocument/2006/relationships" xmlns:p="http://schemas.openxmlformats.org/presentationml/2006/main">
  <p:tag name="PRESENTER_SHAPEINFO" val="&lt;ThreeDShapeInfo&gt;&lt;uuid val=&quot;{9027b867-446f-4b71-9d90-ca56426ff6e3}&quot; /&gt;&lt;isInvalidForFieldText val=&quot;0&quot; /&gt;&lt;Image&gt;&lt;filename val=&quot;E:\breeze\content\2502780362\4810448065-1\input\breezo\data\asimages\{9027b867-446f-4b71-9d90-ca56426ff6e3}.png&quot; /&gt;&lt;left val=&quot;850&quot; /&gt;&lt;top val=&quot;228&quot; /&gt;&lt;width val=&quot;287&quot; /&gt;&lt;height val=&quot;288&quot; /&gt;&lt;hasText val=&quot;1&quot; /&gt;&lt;/Image&gt;&lt;/ThreeDShapeInfo&gt;"/>
</p:tagLst>
</file>

<file path=ppt/tags/tag85.xml><?xml version="1.0" encoding="utf-8"?>
<p:tagLst xmlns:a="http://schemas.openxmlformats.org/drawingml/2006/main" xmlns:r="http://schemas.openxmlformats.org/officeDocument/2006/relationships" xmlns:p="http://schemas.openxmlformats.org/presentationml/2006/main">
  <p:tag name="PRESENTER_SHAPEINFO" val="&lt;ThreeDShapeInfo&gt;&lt;uuid val=&quot;{eb71d7d7-9349-416a-bed6-107663500b53}&quot; /&gt;&lt;isInvalidForFieldText val=&quot;0&quot; /&gt;&lt;Image&gt;&lt;filename val=&quot;E:\breeze\content\2502780362\4810448065-1\input\breezo\data\asimages\{eb71d7d7-9349-416a-bed6-107663500b53}.png&quot; /&gt;&lt;left val=&quot;58&quot; /&gt;&lt;top val=&quot;162&quot; /&gt;&lt;width val=&quot;1044&quot; /&gt;&lt;height val=&quot;494&quot; /&gt;&lt;hasText val=&quot;1&quot; /&gt;&lt;/Image&gt;&lt;/ThreeDShapeInfo&gt;"/>
  <p:tag name="PRESENTER_SHAPETEXTINFO" val="&lt;ShapeTextInfo&gt;&lt;TableIndex row=&quot;-1&quot; col=&quot;-1&quot;&gt;&lt;linesCount val=&quot;9&quot; /&gt;&lt;lineCharCount val=&quot;76&quot; /&gt;&lt;lineCharCount val=&quot;1&quot; /&gt;&lt;lineCharCount val=&quot;46&quot; /&gt;&lt;lineCharCount val=&quot;1&quot; /&gt;&lt;lineCharCount val=&quot;89&quot; /&gt;&lt;lineCharCount val=&quot;1&quot; /&gt;&lt;lineCharCount val=&quot;209&quot; /&gt;&lt;lineCharCount val=&quot;1&quot; /&gt;&lt;lineCharCount val=&quot;99&quot; /&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INFO" val="&lt;ThreeDShapeInfo&gt;&lt;uuid val=&quot;{366152e8-c5e9-4d7e-acf8-819091495a8a}&quot; /&gt;&lt;isInvalidForFieldText val=&quot;0&quot; /&gt;&lt;Image&gt;&lt;filename val=&quot;E:\breeze\content\2502780362\4810448065-1\input\breezo\data\asimages\{366152e8-c5e9-4d7e-acf8-819091495a8a}.png&quot; /&gt;&lt;left val=&quot;183&quot; /&gt;&lt;top val=&quot;68&quot; /&gt;&lt;width val=&quot;407&quot; /&gt;&lt;height val=&quot;33&quot; /&gt;&lt;hasText val=&quot;1&quot; /&gt;&lt;/Image&gt;&lt;/ThreeDShapeInfo&gt;"/>
  <p:tag name="PRESENTER_SHAPETEXTINFO" val="&lt;ShapeTextInfo&gt;&lt;TableIndex row=&quot;-1&quot; col=&quot;-1&quot;&gt;&lt;linesCount val=&quot;1&quot; /&gt;&lt;lineCharCount val=&quot;29&quot; /&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ad921950-3ff3-439e-b912-8a1fa1cf0b45}&quot; /&gt;&lt;isInvalidForFieldText val=&quot;0&quot; /&gt;&lt;Image&gt;&lt;filename val=&quot;E:\breeze\content\2502780362\4810448065-1\input\breezo\data\asimages\{ad921950-3ff3-439e-b912-8a1fa1cf0b45}.png&quot; /&gt;&lt;left val=&quot;90&quot; /&gt;&lt;top val=&quot;672&quot; /&gt;&lt;width val=&quot;621&quot; /&gt;&lt;height val=&quot;23&quot; /&gt;&lt;hasText val=&quot;1&quot; /&gt;&lt;/Image&gt;&lt;/ThreeDShapeInfo&gt;"/>
  <p:tag name="PRESENTER_SHAPETEXTINFO" val="&lt;ShapeTextInfo&gt;&lt;TableIndex row=&quot;-1&quot; col=&quot;-1&quot;&gt;&lt;linesCount val=&quot;1&quot; /&gt;&lt;lineCharCount val=&quot;63&quot; /&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INFO" val="&lt;ThreeDShapeInfo&gt;&lt;uuid val=&quot;{20d80e98-a9f1-4f1f-9b99-0a7464ec0446}&quot; /&gt;&lt;isInvalidForFieldText val=&quot;0&quot; /&gt;&lt;Image&gt;&lt;filename val=&quot;E:\breeze\content\2502780362\4810448065-1\input\breezo\data\asimages\{20d80e98-a9f1-4f1f-9b99-0a7464ec0446}.png&quot; /&gt;&lt;left val=&quot;90&quot; /&gt;&lt;top val=&quot;666&quot; /&gt;&lt;width val=&quot;270&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a97d06d6-20fc-42d8-b744-856fa71d002f}&quot; /&gt;&lt;isInvalidForFieldText val=&quot;0&quot; /&gt;&lt;Image&gt;&lt;filename val=&quot;E:\breeze\content\2502780362\4810448065-1\input\breezo\data\asimages\{a97d06d6-20fc-42d8-b744-856fa71d002f}.png&quot; /&gt;&lt;left val=&quot;67&quot; /&gt;&lt;top val=&quot;182&quot; /&gt;&lt;width val=&quot;1137&quot; /&gt;&lt;height val=&quot;38&quot; /&gt;&lt;hasText val=&quot;1&quot; /&gt;&lt;/Image&gt;&lt;/ThreeDShapeInfo&gt;"/>
  <p:tag name="PRESENTER_SHAPETEXTINFO" val="&lt;ShapeTextInfo&gt;&lt;TableIndex row=&quot;-1&quot; col=&quot;-1&quot;&gt;&lt;linesCount val=&quot;1&quot; /&gt;&lt;lineCharCount val=&quot;74&quot; /&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88e5f31d-6775-4db0-9bb0-96be1d5800e6}&quot; /&gt;&lt;isInvalidForFieldText val=&quot;0&quot; /&gt;&lt;Image&gt;&lt;filename val=&quot;E:\breeze\content\2502780362\4810448065-1\input\breezo\data\asimages\{88e5f31d-6775-4db0-9bb0-96be1d5800e6}.png&quot; /&gt;&lt;left val=&quot;185&quot; /&gt;&lt;top val=&quot;71&quot; /&gt;&lt;width val=&quot;217&quot; /&gt;&lt;height val=&quot;24&quot; /&gt;&lt;hasText val=&quot;1&quot; /&gt;&lt;/Image&gt;&lt;/ThreeDShapeInfo&gt;"/>
  <p:tag name="PRESENTER_SHAPETEXTINFO" val="&lt;ShapeTextInfo&gt;&lt;TableIndex row=&quot;-1&quot; col=&quot;-1&quot;&gt;&lt;linesCount val=&quot;1&quot; /&gt;&lt;lineCharCount val=&quot;15&quot; /&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2502780362\4810448065-1\input\breezo\data\asimages\{8ce837bf-b1ab-42b9-b563-1af4320fc453}.png&quot; /&gt;&lt;left val=&quot;710&quot; /&gt;&lt;top val=&quot;321&quot; /&gt;&lt;width val=&quot;450&quot; /&gt;&lt;height val=&quot;318&quot; /&gt;&lt;hasText val=&quot;1&quot; /&gt;&lt;/Image&gt;&lt;/ThreeDShapeInfo&gt;"/>
</p:tagLst>
</file>

<file path=ppt/tags/tag9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c2fe7d5-08d6-46c2-bc66-a5381d63180f}&quot; /&gt;&lt;isInvalidForFieldText val=&quot;0&quot; /&gt;&lt;Image&gt;&lt;filename val=&quot;E:\breeze\content\2502780362\4810448065-1\input\breezo\data\asimages\{7c2fe7d5-08d6-46c2-bc66-a5381d63180f}.jpg&quot; /&gt;&lt;left val=&quot;204&quot; /&gt;&lt;top val=&quot;280&quot; /&gt;&lt;width val=&quot;474&quot; /&gt;&lt;height val=&quot;356&quot; /&gt;&lt;hasText val=&quot;1&quot; /&gt;&lt;/Image&gt;&lt;/ThreeDShapeInfo&gt;"/>
</p:tagLst>
</file>

<file path=ppt/tags/tag94.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95.xml><?xml version="1.0" encoding="utf-8"?>
<p:tagLst xmlns:a="http://schemas.openxmlformats.org/drawingml/2006/main" xmlns:r="http://schemas.openxmlformats.org/officeDocument/2006/relationships" xmlns:p="http://schemas.openxmlformats.org/presentationml/2006/main">
  <p:tag name="PRESENTER_SHAPEINFO" val="&lt;ThreeDShapeInfo&gt;&lt;uuid val=&quot;{e572a818-75d9-452f-bad5-16b9b5db7fe1}&quot; /&gt;&lt;isInvalidForFieldText val=&quot;0&quot; /&gt;&lt;Image&gt;&lt;filename val=&quot;E:\breeze\content\2502780362\4810448065-1\input\breezo\data\asimages\{e572a818-75d9-452f-bad5-16b9b5db7fe1}.png&quot; /&gt;&lt;left val=&quot;172&quot; /&gt;&lt;top val=&quot;142&quot; /&gt;&lt;width val=&quot;902&quot; /&gt;&lt;height val=&quot;221&quot; /&gt;&lt;hasText val=&quot;1&quot; /&gt;&lt;/Image&gt;&lt;/ThreeDShapeInfo&gt;"/>
  <p:tag name="PRESENTER_SHAPETEXTINFO" val="&lt;ShapeTextInfo&gt;&lt;TableIndex row=&quot;-1&quot; col=&quot;-1&quot;&gt;&lt;linesCount val=&quot;4&quot; /&gt;&lt;lineCharCount val=&quot;166&quot; /&gt;&lt;lineCharCount val=&quot;1&quot; /&gt;&lt;lineCharCount val=&quot;23&quot; /&gt;&lt;lineCharCount val=&quot;22&quot; /&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e7b87e-5121-4125-b816-e56a6aa93986}&quot; /&gt;&lt;isInvalidForFieldText val=&quot;0&quot; /&gt;&lt;Image&gt;&lt;filename val=&quot;E:\breeze\content\2502780362\4810448065-1\input\breezo\data\asimages\{80e7b87e-5121-4125-b816-e56a6aa93986}.png&quot; /&gt;&lt;left val=&quot;133&quot; /&gt;&lt;top val=&quot;410&quot; /&gt;&lt;width val=&quot;405&quot; /&gt;&lt;height val=&quot;113&quot; /&gt;&lt;hasText val=&quot;1&quot; /&gt;&lt;/Image&gt;&lt;/ThreeDShapeInfo&gt;"/>
  <p:tag name="PRESENTER_SHAPETEXTINFO" val="&lt;ShapeTextInfo&gt;&lt;TableIndex row=&quot;1&quot; col=&quot;1&quot;&gt;&lt;linesCount val=&quot;1&quot; /&gt;&lt;lineCharCount val=&quot;3&quot; /&gt;&lt;/TableIndex&gt;&lt;TableIndex row=&quot;1&quot; col=&quot;2&quot;&gt;&lt;linesCount val=&quot;1&quot; /&gt;&lt;lineCharCount val=&quot;14&quot; /&gt;&lt;/TableIndex&gt;&lt;TableIndex row=&quot;1&quot; col=&quot;3&quot;&gt;&lt;linesCount val=&quot;1&quot; /&gt;&lt;lineCharCount val=&quot;13&quot; /&gt;&lt;/TableIndex&gt;&lt;TableIndex row=&quot;2&quot; col=&quot;1&quot;&gt;&lt;linesCount val=&quot;1&quot; /&gt;&lt;lineCharCount val=&quot;4&quot; /&gt;&lt;/TableIndex&gt;&lt;TableIndex row=&quot;2&quot; col=&quot;2&quot;&gt;&lt;linesCount val=&quot;1&quot; /&gt;&lt;lineCharCount val=&quot;6&quot; /&gt;&lt;/TableIndex&gt;&lt;TableIndex row=&quot;2&quot; col=&quot;3&quot;&gt;&lt;linesCount val=&quot;1&quot; /&gt;&lt;lineCharCount val=&quot;6&quot; /&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INFO" val="&lt;ThreeDShapeInfo&gt;&lt;uuid val=&quot;{5cc1468e-4eab-41fd-8fe5-0f4dea3e3f67}&quot; /&gt;&lt;isInvalidForFieldText val=&quot;0&quot; /&gt;&lt;Image&gt;&lt;filename val=&quot;E:\breeze\content\2502780362\4810448065-1\input\breezo\data\asimages\{5cc1468e-4eab-41fd-8fe5-0f4dea3e3f67}.png&quot; /&gt;&lt;left val=&quot;170&quot; /&gt;&lt;top val=&quot;68&quot; /&gt;&lt;width val=&quot;217&quot; /&gt;&lt;height val=&quot;23&quot; /&gt;&lt;hasText val=&quot;1&quot; /&gt;&lt;/Image&gt;&lt;/ThreeDShapeInfo&gt;"/>
  <p:tag name="PRESENTER_SHAPETEXTINFO" val="&lt;ShapeTextInfo&gt;&lt;TableIndex row=&quot;-1&quot; col=&quot;-1&quot;&gt;&lt;linesCount val=&quot;1&quot; /&gt;&lt;lineCharCount val=&quot;15&quot; /&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505afcf9-c02a-4190-91dd-622f3e9fd609}&quot; /&gt;&lt;isInvalidForFieldText val=&quot;0&quot; /&gt;&lt;Image&gt;&lt;filename val=&quot;E:\breeze\content\2502780362\4810448065-1\input\breezo\data\asimages\{505afcf9-c02a-4190-91dd-622f3e9fd609}.jpg&quot; /&gt;&lt;left val=&quot;605&quot; /&gt;&lt;top val=&quot;269&quot; /&gt;&lt;width val=&quot;529&quot; /&gt;&lt;height val=&quot;388&quot; /&gt;&lt;hasText val=&quot;1&quot; /&gt;&lt;/Image&gt;&lt;/ThreeDShapeInfo&gt;"/>
</p:tagLst>
</file>

<file path=ppt/tags/tag99.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00.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2502780362\4810448065-1\input\breezo\data\asimages\{87e2012c-4ca8-4f14-ba68-fbe5ce53e47b}.png&quot; /&gt;&lt;left val=&quot;252&quot; /&gt;&lt;top val=&quot;123&quot; /&gt;&lt;width val=&quot;725&quot; /&gt;&lt;height val=&quot;377&quot; /&gt;&lt;hasText val=&quot;1&quot; /&gt;&lt;/Image&gt;&lt;/ThreeDShapeInfo&gt;"/>
</p:tagLst>
</file>

<file path=ppt/tags/tag1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bb3345a7-ca59-4773-97ee-a314c78f7e90}&quot; /&gt;&lt;isInvalidForFieldText val=&quot;0&quot; /&gt;&lt;Image&gt;&lt;filename val=&quot;E:\breeze\content\2502780362\4810448065-1\input\breezo\data\asimages\{bb3345a7-ca59-4773-97ee-a314c78f7e90}.png&quot; /&gt;&lt;left val=&quot;248&quot; /&gt;&lt;top val=&quot;519&quot; /&gt;&lt;width val=&quot;781&quot; /&gt;&lt;height val=&quot;173&quot; /&gt;&lt;hasText val=&quot;1&quot; /&gt;&lt;/Image&gt;&lt;/ThreeDShapeInfo&gt;"/>
  <p:tag name="PRESENTER_SHAPETEXTINFO" val="&lt;ShapeTextInfo&gt;&lt;TableIndex row=&quot;-1&quot; col=&quot;-1&quot;&gt;&lt;linesCount val=&quot;3&quot; /&gt;&lt;lineCharCount val=&quot;91&quot; /&gt;&lt;lineCharCount val=&quot;1&quot; /&gt;&lt;lineCharCount val=&quot;69&quot; /&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b93eb9d-9d56-4d74-bf66-f50304f5fedf}&quot; /&gt;&lt;isInvalidForFieldText val=&quot;0&quot; /&gt;&lt;Image&gt;&lt;filename val=&quot;E:\breeze\content\2502780362\4810448065-1\input\breezo\data\asimages\{5b93eb9d-9d56-4d74-bf66-f50304f5fedf}.png&quot; /&gt;&lt;left val=&quot;183&quot; /&gt;&lt;top val=&quot;69&quot; /&gt;&lt;width val=&quot;129&quot; /&gt;&lt;height val=&quot;29&quot; /&gt;&lt;hasText val=&quot;1&quot; /&gt;&lt;/Image&gt;&lt;/ThreeDShapeInfo&gt;"/>
  <p:tag name="PRESENTER_SHAPETEXTINFO" val="&lt;ShapeTextInfo&gt;&lt;TableIndex row=&quot;-1&quot; col=&quot;-1&quot;&gt;&lt;linesCount val=&quot;1&quot; /&gt;&lt;lineCharCount val=&quot;10&quot; /&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04.xml><?xml version="1.0" encoding="utf-8"?>
<p:tagLst xmlns:a="http://schemas.openxmlformats.org/drawingml/2006/main" xmlns:r="http://schemas.openxmlformats.org/officeDocument/2006/relationships" xmlns:p="http://schemas.openxmlformats.org/presentationml/2006/main">
  <p:tag name="PRESENTER_SHAPEINFO" val="&lt;ThreeDShapeInfo&gt;&lt;uuid val=&quot;{d8da6106-696e-44f2-be7b-96918c505c79}&quot; /&gt;&lt;isInvalidForFieldText val=&quot;0&quot; /&gt;&lt;Image&gt;&lt;filename val=&quot;E:\breeze\content\2502780362\4810448065-1\input\breezo\data\asimages\{d8da6106-696e-44f2-be7b-96918c505c79}.png&quot; /&gt;&lt;left val=&quot;166&quot; /&gt;&lt;top val=&quot;55&quot; /&gt;&lt;width val=&quot;446&quot; /&gt;&lt;height val=&quot;48&quot; /&gt;&lt;hasText val=&quot;1&quot; /&gt;&lt;/Image&gt;&lt;/ThreeDShapeInfo&gt;"/>
  <p:tag name="PRESENTER_SHAPETEXTINFO" val="&lt;ShapeTextInfo&gt;&lt;TableIndex row=&quot;-1&quot; col=&quot;-1&quot;&gt;&lt;linesCount val=&quot;1&quot; /&gt;&lt;lineCharCount val=&quot;18&quot; /&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INFO" val="&lt;ThreeDShapeInfo&gt;&lt;uuid val=&quot;{1969ba3b-2289-413c-aeab-d57d83f5a5af}&quot; /&gt;&lt;isInvalidForFieldText val=&quot;0&quot; /&gt;&lt;Image&gt;&lt;filename val=&quot;E:\breeze\content\2502780362\4810448065-1\input\breezo\data\asimages\{1969ba3b-2289-413c-aeab-d57d83f5a5af}.png&quot; /&gt;&lt;left val=&quot;97&quot; /&gt;&lt;top val=&quot;163&quot; /&gt;&lt;width val=&quot;1077&quot; /&gt;&lt;height val=&quot;443&quot; /&gt;&lt;hasText val=&quot;1&quot; /&gt;&lt;/Image&gt;&lt;/ThreeDShapeInfo&gt;"/>
  <p:tag name="PRESENTER_SHAPETEXTINFO" val="&lt;ShapeTextInfo&gt;&lt;TableIndex row=&quot;-1&quot; col=&quot;-1&quot;&gt;&lt;linesCount val=&quot;4&quot; /&gt;&lt;lineCharCount val=&quot;78&quot; /&gt;&lt;lineCharCount val=&quot;509&quot; /&gt;&lt;lineCharCount val=&quot;114&quot; /&gt;&lt;lineCharCount val=&quot;77&quot; /&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INFO" val="&lt;ThreeDShapeInfo&gt;&lt;uuid val=&quot;{c3fe6084-0eb2-472e-a502-85f082817c1c}&quot; /&gt;&lt;isInvalidForFieldText val=&quot;0&quot; /&gt;&lt;Image&gt;&lt;filename val=&quot;E:\breeze\content\2502780362\4810448065-1\input\breezo\data\asimages\{c3fe6084-0eb2-472e-a502-85f082817c1c}.png&quot; /&gt;&lt;left val=&quot;1078&quot; /&gt;&lt;top val=&quot;488&quot; /&gt;&lt;width val=&quot;20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f8082ad8-2c99-4e6b-913c-26e99967294c}&quot; /&gt;&lt;isInvalidForFieldText val=&quot;0&quot; /&gt;&lt;Image&gt;&lt;filename val=&quot;E:\breeze\content\2502780362\4810448065-1\input\breezo\data\asimages\{f8082ad8-2c99-4e6b-913c-26e99967294c}.png&quot; /&gt;&lt;left val=&quot;96&quot; /&gt;&lt;top val=&quot;564&quot; /&gt;&lt;width val=&quot;269&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09.xml><?xml version="1.0" encoding="utf-8"?>
<p:tagLst xmlns:a="http://schemas.openxmlformats.org/drawingml/2006/main" xmlns:r="http://schemas.openxmlformats.org/officeDocument/2006/relationships" xmlns:p="http://schemas.openxmlformats.org/presentationml/2006/main">
  <p:tag name="PRESENTER_SHAPEINFO" val="&lt;ThreeDShapeInfo&gt;&lt;uuid val=&quot;{7cddef60-ac04-4a67-a02d-9b6dd8e9b6fb}&quot; /&gt;&lt;isInvalidForFieldText val=&quot;0&quot; /&gt;&lt;Image&gt;&lt;filename val=&quot;E:\breeze\content\2502780362\4810448065-1\input\breezo\data\asimages\{7cddef60-ac04-4a67-a02d-9b6dd8e9b6fb}.png&quot; /&gt;&lt;left val=&quot;166&quot; /&gt;&lt;top val=&quot;55&quot; /&gt;&lt;width val=&quot;446&quot; /&gt;&lt;height val=&quot;48&quot; /&gt;&lt;hasText val=&quot;1&quot; /&gt;&lt;/Image&gt;&lt;/ThreeDShapeInfo&gt;"/>
  <p:tag name="PRESENTER_SHAPETEXTINFO" val="&lt;ShapeTextInfo&gt;&lt;TableIndex row=&quot;-1&quot; col=&quot;-1&quot;&gt;&lt;linesCount val=&quot;1&quot; /&gt;&lt;lineCharCount val=&quot;18&quot; /&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2925b90-85eb-49b5-8cd5-eb43c74a72f1}&quot; /&gt;&lt;isInvalidForFieldText val=&quot;0&quot; /&gt;&lt;Image&gt;&lt;filename val=&quot;E:\breeze\content\2502780362\4810448065-1\input\breezo\data\asimages\{e2925b90-85eb-49b5-8cd5-eb43c74a72f1}.png&quot; /&gt;&lt;left val=&quot;110&quot; /&gt;&lt;top val=&quot;135&quot; /&gt;&lt;width val=&quot;1077&quot; /&gt;&lt;height val=&quot;512&quot; /&gt;&lt;hasText val=&quot;1&quot; /&gt;&lt;/Image&gt;&lt;/ThreeDShapeInfo&gt;"/>
  <p:tag name="PRESENTER_SHAPETEXTINFO" val="&lt;ShapeTextInfo&gt;&lt;TableIndex row=&quot;-1&quot; col=&quot;-1&quot;&gt;&lt;linesCount val=&quot;8&quot; /&gt;&lt;lineCharCount val=&quot;234&quot; /&gt;&lt;lineCharCount val=&quot;97&quot; /&gt;&lt;lineCharCount val=&quot;179&quot; /&gt;&lt;lineCharCount val=&quot;122&quot; /&gt;&lt;lineCharCount val=&quot;161&quot; /&gt;&lt;lineCharCount val=&quot;103&quot; /&gt;&lt;lineCharCount val=&quot;113&quot; /&gt;&lt;lineCharCount val=&quot;1&quot; /&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1bacc2b-8313-4681-a407-a2c6ddc578dc}&quot; /&gt;&lt;isInvalidForFieldText val=&quot;0&quot; /&gt;&lt;Image&gt;&lt;filename val=&quot;E:\breeze\content\2502780362\4810448065-1\input\breezo\data\asimages\{c1bacc2b-8313-4681-a407-a2c6ddc578dc}.png&quot; /&gt;&lt;left val=&quot;166&quot; /&gt;&lt;top val=&quot;55&quot; /&gt;&lt;width val=&quot;446&quot; /&gt;&lt;height val=&quot;48&quot; /&gt;&lt;hasText val=&quot;1&quot; /&gt;&lt;/Image&gt;&lt;/ThreeDShapeInfo&gt;"/>
  <p:tag name="PRESENTER_SHAPETEXTINFO" val="&lt;ShapeTextInfo&gt;&lt;TableIndex row=&quot;-1&quot; col=&quot;-1&quot;&gt;&lt;linesCount val=&quot;1&quot; /&gt;&lt;lineCharCount val=&quot;18&quot; /&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505bfb4-68e0-499b-85a2-9ebc1658b369}&quot; /&gt;&lt;isInvalidForFieldText val=&quot;0&quot; /&gt;&lt;Image&gt;&lt;filename val=&quot;E:\breeze\content\2502780362\4810448065-1\input\breezo\data\asimages\{e505bfb4-68e0-499b-85a2-9ebc1658b369}.png&quot; /&gt;&lt;left val=&quot;98&quot; /&gt;&lt;top val=&quot;141&quot; /&gt;&lt;width val=&quot;1077&quot; /&gt;&lt;height val=&quot;505&quot; /&gt;&lt;hasText val=&quot;1&quot; /&gt;&lt;/Image&gt;&lt;/ThreeDShapeInfo&gt;"/>
  <p:tag name="PRESENTER_SHAPETEXTINFO" val="&lt;ShapeTextInfo&gt;&lt;TableIndex row=&quot;-1&quot; col=&quot;-1&quot;&gt;&lt;linesCount val=&quot;6&quot; /&gt;&lt;lineCharCount val=&quot;66&quot; /&gt;&lt;lineCharCount val=&quot;121&quot; /&gt;&lt;lineCharCount val=&quot;130&quot; /&gt;&lt;lineCharCount val=&quot;279&quot; /&gt;&lt;lineCharCount val=&quot;117&quot; /&gt;&lt;lineCharCount val=&quot;84&quot; /&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HTML_SHAPEINFO" val="&lt;SlideThumbPath val=&quot;SlideTemp.PNG&quot;/&gt;"/>
</p:tagLst>
</file>

<file path=ppt/tags/tag1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01d12cc7-5061-4932-bac5-72334ca6246b}&quot; /&gt;&lt;isInvalidForFieldText val=&quot;0&quot; /&gt;&lt;Image&gt;&lt;filename val=&quot;E:\breeze\content\2502780362\4810448065-1\input\breezo\data\asimages\{01d12cc7-5061-4932-bac5-72334ca6246b}.png&quot; /&gt;&lt;left val=&quot;416&quot; /&gt;&lt;top val=&quot;142&quot; /&gt;&lt;width val=&quot;434&quot; /&gt;&lt;height val=&quot;297&quot; /&gt;&lt;hasText val=&quot;1&quot; /&gt;&lt;/Image&gt;&lt;/ThreeDShapeInfo&gt;"/>
</p:tagLst>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r="http://schemas.openxmlformats.org/officeDocument/2006/relationship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is">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is">
      <a:majorFont>
        <a:latin typeface="Calibri Light" panose="020F0302020204030204"/>
        <a:ea typeface="Arial"/>
        <a:cs typeface="Arial"/>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r="http://schemas.openxmlformats.org/officeDocument/2006/relationship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2312</TotalTime>
  <Words>1799</Words>
  <Application>Microsoft Office PowerPoint</Application>
  <PresentationFormat>Özel</PresentationFormat>
  <Paragraphs>291</Paragraphs>
  <Slides>27</Slides>
  <Notes>2</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Office Teması</vt:lpstr>
      <vt:lpstr>PowerPoint Sunusu</vt:lpstr>
      <vt:lpstr>PowerPoint Sunusu</vt:lpstr>
      <vt:lpstr>PowerPoint Sunusu</vt:lpstr>
      <vt:lpstr>PowerPoint Sunusu</vt:lpstr>
      <vt:lpstr>PowerPoint Sunusu</vt:lpstr>
      <vt:lpstr>PowerPoint Sunusu</vt:lpstr>
      <vt:lpstr>Suyla İlişkili Salgınlar </vt:lpstr>
      <vt:lpstr>PowerPoint Sunusu</vt:lpstr>
      <vt:lpstr>PowerPoint Sunusu</vt:lpstr>
      <vt:lpstr>PowerPoint Sunusu</vt:lpstr>
      <vt:lpstr>PowerPoint Sunusu</vt:lpstr>
      <vt:lpstr>PowerPoint Sunusu</vt:lpstr>
      <vt:lpstr>PowerPoint Sunusu</vt:lpstr>
      <vt:lpstr>PowerPoint Sunusu</vt:lpstr>
      <vt:lpstr>PowerPoint Sunusu</vt:lpstr>
      <vt:lpstr>Su depolarının temizlenmesi ve dezenfeksiyonu </vt:lpstr>
      <vt:lpstr>PowerPoint Sunusu</vt:lpstr>
      <vt:lpstr>PowerPoint Sunusu</vt:lpstr>
      <vt:lpstr>PowerPoint Sunusu</vt:lpstr>
      <vt:lpstr>PowerPoint Sunusu</vt:lpstr>
      <vt:lpstr>PowerPoint Sunusu</vt:lpstr>
      <vt:lpstr>PowerPoint Sunusu</vt:lpstr>
      <vt:lpstr>PowerPoint Sunusu</vt:lpstr>
      <vt:lpstr>ÖNERİ VE İSTEKLER </vt:lpstr>
      <vt:lpstr>ÖNERİ VE İSTEKLER </vt:lpstr>
      <vt:lpstr>ÖNERİ VE İSTEKLER </vt:lpstr>
      <vt:lpstr>PowerPoint Sunusu</vt:lpstr>
    </vt:vector>
  </TitlesOfParts>
  <Manager>IT Koordinatörü</Manager>
  <Company>THSK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Bakan Bey Sunum</dc:title>
  <dc:creator>HÜSEYİN ALPER KÖŞGER</dc:creator>
  <cp:lastModifiedBy>win7</cp:lastModifiedBy>
  <cp:revision>162</cp:revision>
  <dcterms:created xsi:type="dcterms:W3CDTF">2016-06-25T12:01:38Z</dcterms:created>
  <dcterms:modified xsi:type="dcterms:W3CDTF">2020-06-24T05:59:03Z</dcterms:modified>
</cp:coreProperties>
</file>