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3.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91"/>
  </p:notesMasterIdLst>
  <p:sldIdLst>
    <p:sldId id="276" r:id="rId2"/>
    <p:sldId id="461" r:id="rId3"/>
    <p:sldId id="422" r:id="rId4"/>
    <p:sldId id="260" r:id="rId5"/>
    <p:sldId id="468" r:id="rId6"/>
    <p:sldId id="541" r:id="rId7"/>
    <p:sldId id="474" r:id="rId8"/>
    <p:sldId id="544" r:id="rId9"/>
    <p:sldId id="469" r:id="rId10"/>
    <p:sldId id="471" r:id="rId11"/>
    <p:sldId id="472" r:id="rId12"/>
    <p:sldId id="473" r:id="rId13"/>
    <p:sldId id="505" r:id="rId14"/>
    <p:sldId id="475" r:id="rId15"/>
    <p:sldId id="476" r:id="rId16"/>
    <p:sldId id="477" r:id="rId17"/>
    <p:sldId id="478" r:id="rId18"/>
    <p:sldId id="480" r:id="rId19"/>
    <p:sldId id="481" r:id="rId20"/>
    <p:sldId id="482" r:id="rId21"/>
    <p:sldId id="538" r:id="rId22"/>
    <p:sldId id="463" r:id="rId23"/>
    <p:sldId id="261" r:id="rId24"/>
    <p:sldId id="262" r:id="rId25"/>
    <p:sldId id="430" r:id="rId26"/>
    <p:sldId id="506" r:id="rId27"/>
    <p:sldId id="431" r:id="rId28"/>
    <p:sldId id="433" r:id="rId29"/>
    <p:sldId id="529" r:id="rId30"/>
    <p:sldId id="530" r:id="rId31"/>
    <p:sldId id="531" r:id="rId32"/>
    <p:sldId id="532" r:id="rId33"/>
    <p:sldId id="534" r:id="rId34"/>
    <p:sldId id="535" r:id="rId35"/>
    <p:sldId id="537" r:id="rId36"/>
    <p:sldId id="536" r:id="rId37"/>
    <p:sldId id="543" r:id="rId38"/>
    <p:sldId id="434" r:id="rId39"/>
    <p:sldId id="437" r:id="rId40"/>
    <p:sldId id="539" r:id="rId41"/>
    <p:sldId id="465" r:id="rId42"/>
    <p:sldId id="444" r:id="rId43"/>
    <p:sldId id="545" r:id="rId44"/>
    <p:sldId id="456" r:id="rId45"/>
    <p:sldId id="445" r:id="rId46"/>
    <p:sldId id="525" r:id="rId47"/>
    <p:sldId id="446" r:id="rId48"/>
    <p:sldId id="447" r:id="rId49"/>
    <p:sldId id="448" r:id="rId50"/>
    <p:sldId id="449" r:id="rId51"/>
    <p:sldId id="450" r:id="rId52"/>
    <p:sldId id="441" r:id="rId53"/>
    <p:sldId id="546" r:id="rId54"/>
    <p:sldId id="485" r:id="rId55"/>
    <p:sldId id="486" r:id="rId56"/>
    <p:sldId id="487" r:id="rId57"/>
    <p:sldId id="488" r:id="rId58"/>
    <p:sldId id="507" r:id="rId59"/>
    <p:sldId id="484" r:id="rId60"/>
    <p:sldId id="502" r:id="rId61"/>
    <p:sldId id="517" r:id="rId62"/>
    <p:sldId id="508" r:id="rId63"/>
    <p:sldId id="503" r:id="rId64"/>
    <p:sldId id="526" r:id="rId65"/>
    <p:sldId id="490" r:id="rId66"/>
    <p:sldId id="491" r:id="rId67"/>
    <p:sldId id="509" r:id="rId68"/>
    <p:sldId id="527" r:id="rId69"/>
    <p:sldId id="528" r:id="rId70"/>
    <p:sldId id="519" r:id="rId71"/>
    <p:sldId id="492" r:id="rId72"/>
    <p:sldId id="500" r:id="rId73"/>
    <p:sldId id="512" r:id="rId74"/>
    <p:sldId id="513" r:id="rId75"/>
    <p:sldId id="514" r:id="rId76"/>
    <p:sldId id="510" r:id="rId77"/>
    <p:sldId id="515" r:id="rId78"/>
    <p:sldId id="511" r:id="rId79"/>
    <p:sldId id="521" r:id="rId80"/>
    <p:sldId id="548" r:id="rId81"/>
    <p:sldId id="542" r:id="rId82"/>
    <p:sldId id="522" r:id="rId83"/>
    <p:sldId id="523" r:id="rId84"/>
    <p:sldId id="520" r:id="rId85"/>
    <p:sldId id="524" r:id="rId86"/>
    <p:sldId id="504" r:id="rId87"/>
    <p:sldId id="518" r:id="rId88"/>
    <p:sldId id="452" r:id="rId89"/>
    <p:sldId id="453" r:id="rId90"/>
  </p:sldIdLst>
  <p:sldSz cx="9144000" cy="6858000" type="screen4x3"/>
  <p:notesSz cx="6858000" cy="9144000"/>
  <p:custDataLst>
    <p:tags r:id="rId9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197" autoAdjust="0"/>
  </p:normalViewPr>
  <p:slideViewPr>
    <p:cSldViewPr>
      <p:cViewPr>
        <p:scale>
          <a:sx n="113" d="100"/>
          <a:sy n="113" d="100"/>
        </p:scale>
        <p:origin x="-1584" y="-72"/>
      </p:cViewPr>
      <p:guideLst>
        <p:guide orient="horz" pos="2160"/>
        <p:guide pos="2880"/>
      </p:guideLst>
    </p:cSldViewPr>
  </p:slideViewPr>
  <p:outlineViewPr>
    <p:cViewPr>
      <p:scale>
        <a:sx n="33" d="100"/>
        <a:sy n="33" d="100"/>
      </p:scale>
      <p:origin x="42" y="6066"/>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39A4E-4D4A-4FB8-99A0-CEF4872D65D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57F971E0-A85A-4912-9200-DA9C0141DD23}" type="parTrans" cxnId="{B4D01922-5A4B-4649-91CA-7A3B742331C8}">
      <dgm:prSet/>
      <dgm:spPr/>
      <dgm:t>
        <a:bodyPr/>
        <a:lstStyle/>
        <a:p>
          <a:endParaRPr lang="tr-TR"/>
        </a:p>
      </dgm:t>
    </dgm:pt>
    <dgm:pt modelId="{EBB5B247-8887-463E-BE8C-205B32349383}">
      <dgm:prSet/>
      <dgm:spPr/>
      <dgm:t>
        <a:bodyPr/>
        <a:lstStyle/>
        <a:p>
          <a:pPr rtl="0"/>
          <a:r>
            <a:rPr lang="tr-TR" b="1">
              <a:solidFill>
                <a:schemeClr val="bg1"/>
              </a:solidFill>
            </a:rPr>
            <a:t>Şirketin dışındaki değişim hızı, şirketin içindeki değişim hızını aştığı zaman, o şirketin sonu yaklaşmış demektir. </a:t>
          </a:r>
          <a:r>
            <a:rPr lang="tr-TR"/>
            <a:t/>
          </a:r>
          <a:br>
            <a:rPr lang="tr-TR"/>
          </a:br>
          <a:r>
            <a:rPr lang="tr-TR"/>
            <a:t>          </a:t>
          </a:r>
          <a:br>
            <a:rPr lang="tr-TR"/>
          </a:br>
          <a:r>
            <a:rPr lang="tr-TR"/>
            <a:t>                            </a:t>
          </a:r>
          <a:r>
            <a:rPr lang="tr-TR" b="1" err="1">
              <a:solidFill>
                <a:schemeClr val="bg1"/>
              </a:solidFill>
            </a:rPr>
            <a:t>Jeck WELCH</a:t>
          </a:r>
        </a:p>
      </dgm:t>
    </dgm:pt>
    <dgm:pt modelId="{A8FC1ECC-9695-499E-B138-EAD20B66413D}" type="sibTrans" cxnId="{B4D01922-5A4B-4649-91CA-7A3B742331C8}">
      <dgm:prSet/>
      <dgm:spPr/>
      <dgm:t>
        <a:bodyPr/>
        <a:lstStyle/>
        <a:p>
          <a:endParaRPr lang="tr-TR"/>
        </a:p>
      </dgm:t>
    </dgm:pt>
    <dgm:pt modelId="{09DBED19-7119-45CC-AD53-C0C9D8A9BAEA}" type="pres">
      <dgm:prSet presAssocID="{FC739A4E-4D4A-4FB8-99A0-CEF4872D65DB}" presName="linear" presStyleCnt="0">
        <dgm:presLayoutVars>
          <dgm:animLvl val="lvl"/>
          <dgm:resizeHandles val="exact"/>
        </dgm:presLayoutVars>
      </dgm:prSet>
      <dgm:spPr/>
      <dgm:t>
        <a:bodyPr/>
        <a:lstStyle/>
        <a:p>
          <a:endParaRPr lang="tr-TR"/>
        </a:p>
      </dgm:t>
    </dgm:pt>
    <dgm:pt modelId="{3CDD6153-F76C-47F1-806F-76AC35914268}" type="pres">
      <dgm:prSet presAssocID="{EBB5B247-8887-463E-BE8C-205B32349383}" presName="parentText" presStyleLbl="node1" presStyleIdx="0" presStyleCnt="1" custScaleY="91522" custLinFactNeighborX="736" custLinFactNeighborY="14607">
        <dgm:presLayoutVars>
          <dgm:chMax val="0"/>
          <dgm:bulletEnabled val="1"/>
        </dgm:presLayoutVars>
      </dgm:prSet>
      <dgm:spPr/>
      <dgm:t>
        <a:bodyPr/>
        <a:lstStyle/>
        <a:p>
          <a:endParaRPr lang="tr-TR"/>
        </a:p>
      </dgm:t>
    </dgm:pt>
  </dgm:ptLst>
  <dgm:cxnLst>
    <dgm:cxn modelId="{7D02F92C-A45A-41DF-AB99-0B0D4497C605}" type="presOf" srcId="{FC739A4E-4D4A-4FB8-99A0-CEF4872D65DB}" destId="{09DBED19-7119-45CC-AD53-C0C9D8A9BAEA}" srcOrd="0" destOrd="0" presId="urn:microsoft.com/office/officeart/2005/8/layout/vList2"/>
    <dgm:cxn modelId="{B4D01922-5A4B-4649-91CA-7A3B742331C8}" srcId="{FC739A4E-4D4A-4FB8-99A0-CEF4872D65DB}" destId="{EBB5B247-8887-463E-BE8C-205B32349383}" srcOrd="0" destOrd="0" parTransId="{57F971E0-A85A-4912-9200-DA9C0141DD23}" sibTransId="{A8FC1ECC-9695-499E-B138-EAD20B66413D}"/>
    <dgm:cxn modelId="{8444C935-A241-4F95-8835-445350589E8D}" type="presOf" srcId="{EBB5B247-8887-463E-BE8C-205B32349383}" destId="{3CDD6153-F76C-47F1-806F-76AC35914268}" srcOrd="0" destOrd="0" presId="urn:microsoft.com/office/officeart/2005/8/layout/vList2"/>
    <dgm:cxn modelId="{DBE99559-0780-4932-BE26-6E19F5A567CD}" type="presParOf" srcId="{09DBED19-7119-45CC-AD53-C0C9D8A9BAEA}" destId="{3CDD6153-F76C-47F1-806F-76AC3591426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32BF8-6123-402E-8FE5-B6830BEB060D}" type="datetimeFigureOut">
              <a:rPr lang="tr-TR" smtClean="0"/>
              <a:t>26.08.2020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2E502-79A3-4298-9E38-EA1D21AA0998}" type="slidenum">
              <a:rPr lang="tr-TR" smtClean="0"/>
              <a:t>‹#›</a:t>
            </a:fld>
            <a:endParaRPr lang="tr-TR"/>
          </a:p>
        </p:txBody>
      </p:sp>
    </p:spTree>
    <p:extLst>
      <p:ext uri="{BB962C8B-B14F-4D97-AF65-F5344CB8AC3E}">
        <p14:creationId xmlns:p14="http://schemas.microsoft.com/office/powerpoint/2010/main" val="283868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0D2E502-79A3-4298-9E38-EA1D21AA0998}" type="slidenum">
              <a:rPr lang="tr-TR" smtClean="0"/>
              <a:t>31</a:t>
            </a:fld>
            <a:endParaRPr lang="tr-TR"/>
          </a:p>
        </p:txBody>
      </p:sp>
    </p:spTree>
    <p:extLst>
      <p:ext uri="{BB962C8B-B14F-4D97-AF65-F5344CB8AC3E}">
        <p14:creationId xmlns:p14="http://schemas.microsoft.com/office/powerpoint/2010/main" val="355198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5C97340-3CED-40C8-A757-119A3E06AA07}" type="slidenum">
              <a:rPr lang="tr-TR" smtClean="0"/>
              <a:t>45</a:t>
            </a:fld>
            <a:endParaRPr lang="tr-TR"/>
          </a:p>
        </p:txBody>
      </p:sp>
    </p:spTree>
    <p:extLst>
      <p:ext uri="{BB962C8B-B14F-4D97-AF65-F5344CB8AC3E}">
        <p14:creationId xmlns:p14="http://schemas.microsoft.com/office/powerpoint/2010/main" val="95713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0D2E502-79A3-4298-9E38-EA1D21AA0998}" type="slidenum">
              <a:rPr lang="tr-TR" smtClean="0"/>
              <a:t>81</a:t>
            </a:fld>
            <a:endParaRPr lang="tr-TR"/>
          </a:p>
        </p:txBody>
      </p:sp>
    </p:spTree>
    <p:extLst>
      <p:ext uri="{BB962C8B-B14F-4D97-AF65-F5344CB8AC3E}">
        <p14:creationId xmlns:p14="http://schemas.microsoft.com/office/powerpoint/2010/main" val="1086645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custDataLst>
              <p:tags r:id="rId1"/>
            </p:custDataLst>
          </p:nvPr>
        </p:nvSpPr>
        <p:spPr>
          <a:xfrm>
            <a:off x="685800" y="2130428"/>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custDataLst>
              <p:tags r:id="rId3"/>
            </p:custDataLst>
          </p:nvPr>
        </p:nvSpPr>
        <p:spPr/>
        <p:txBody>
          <a:bodyPr/>
          <a:lstStyle/>
          <a:p>
            <a:fld id="{D9F75050-0E15-4C5B-92B0-66D068882F1F}" type="datetimeFigureOut">
              <a:rPr lang="tr-TR" smtClean="0"/>
              <a:t>26.08.2020</a:t>
            </a:fld>
            <a:endParaRPr lang="tr-TR"/>
          </a:p>
        </p:txBody>
      </p:sp>
      <p:sp>
        <p:nvSpPr>
          <p:cNvPr id="5" name="4 Altbilgi Yer Tutucusu"/>
          <p:cNvSpPr>
            <a:spLocks noGrp="1"/>
          </p:cNvSpPr>
          <p:nvPr>
            <p:ph type="ftr" sz="quarter" idx="11"/>
            <p:custDataLst>
              <p:tags r:id="rId4"/>
            </p:custDataLst>
          </p:nvPr>
        </p:nvSpPr>
        <p:spPr/>
        <p:txBody>
          <a:bodyPr/>
          <a:lstStyle/>
          <a:p>
            <a:endParaRPr lang="tr-TR"/>
          </a:p>
        </p:txBody>
      </p:sp>
      <p:sp>
        <p:nvSpPr>
          <p:cNvPr id="6" name="5 Slayt Numarası Yer Tutucusu"/>
          <p:cNvSpPr>
            <a:spLocks noGrp="1"/>
          </p:cNvSpPr>
          <p:nvPr>
            <p:ph type="sldNum" sz="quarter" idx="12"/>
            <p:custDataLst>
              <p:tags r:id="rId5"/>
            </p:custDataLst>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custDataLst>
              <p:tags r:id="rId1"/>
            </p:custDataLst>
          </p:nvPr>
        </p:nvSpPr>
        <p:spPr/>
        <p:txBody>
          <a:bodyPr/>
          <a:lstStyle/>
          <a:p>
            <a:r>
              <a:rPr lang="tr-TR" smtClean="0"/>
              <a:t>Asıl başlık stili için tıklatın</a:t>
            </a:r>
            <a:endParaRPr lang="tr-TR"/>
          </a:p>
        </p:txBody>
      </p:sp>
      <p:sp>
        <p:nvSpPr>
          <p:cNvPr id="3" name="2 İçerik Yer Tutucusu"/>
          <p:cNvSpPr>
            <a:spLocks noGrp="1"/>
          </p:cNvSpPr>
          <p:nvPr>
            <p:ph idx="1"/>
            <p:custDataLst>
              <p:tags r:id="rId2"/>
            </p:custDataLst>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custDataLst>
              <p:tags r:id="rId3"/>
            </p:custDataLst>
          </p:nvPr>
        </p:nvSpPr>
        <p:spPr/>
        <p:txBody>
          <a:bodyPr/>
          <a:lstStyle/>
          <a:p>
            <a:fld id="{D9F75050-0E15-4C5B-92B0-66D068882F1F}" type="datetimeFigureOut">
              <a:rPr lang="tr-TR" smtClean="0"/>
              <a:t>26.08.2020</a:t>
            </a:fld>
            <a:endParaRPr lang="tr-TR"/>
          </a:p>
        </p:txBody>
      </p:sp>
      <p:sp>
        <p:nvSpPr>
          <p:cNvPr id="5" name="4 Altbilgi Yer Tutucusu"/>
          <p:cNvSpPr>
            <a:spLocks noGrp="1"/>
          </p:cNvSpPr>
          <p:nvPr>
            <p:ph type="ftr" sz="quarter" idx="11"/>
            <p:custDataLst>
              <p:tags r:id="rId4"/>
            </p:custDataLst>
          </p:nvPr>
        </p:nvSpPr>
        <p:spPr/>
        <p:txBody>
          <a:bodyPr/>
          <a:lstStyle/>
          <a:p>
            <a:endParaRPr lang="tr-TR"/>
          </a:p>
        </p:txBody>
      </p:sp>
      <p:sp>
        <p:nvSpPr>
          <p:cNvPr id="6" name="5 Slayt Numarası Yer Tutucusu"/>
          <p:cNvSpPr>
            <a:spLocks noGrp="1"/>
          </p:cNvSpPr>
          <p:nvPr>
            <p:ph type="sldNum" sz="quarter" idx="12"/>
            <p:custDataLst>
              <p:tags r:id="rId5"/>
            </p:custDataLst>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custDataLst>
              <p:tags r:id="rId1"/>
            </p:custDataLst>
          </p:nvPr>
        </p:nvSpPr>
        <p:spPr/>
        <p:txBody>
          <a:bodyPr/>
          <a:lstStyle/>
          <a:p>
            <a:r>
              <a:rPr lang="tr-TR" smtClean="0"/>
              <a:t>Asıl başlık stili için tıklatın</a:t>
            </a:r>
            <a:endParaRPr lang="tr-TR"/>
          </a:p>
        </p:txBody>
      </p:sp>
      <p:sp>
        <p:nvSpPr>
          <p:cNvPr id="3" name="2 İçerik Yer Tutucusu"/>
          <p:cNvSpPr>
            <a:spLocks noGrp="1"/>
          </p:cNvSpPr>
          <p:nvPr>
            <p:ph sz="half" idx="1"/>
            <p:custDataLst>
              <p:tags r:id="rId2"/>
            </p:custDataLst>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custDataLst>
              <p:tags r:id="rId3"/>
            </p:custDataLst>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custDataLst>
              <p:tags r:id="rId4"/>
            </p:custDataLst>
          </p:nvPr>
        </p:nvSpPr>
        <p:spPr/>
        <p:txBody>
          <a:bodyPr/>
          <a:lstStyle/>
          <a:p>
            <a:fld id="{D9F75050-0E15-4C5B-92B0-66D068882F1F}" type="datetimeFigureOut">
              <a:rPr lang="tr-TR" smtClean="0"/>
              <a:t>26.08.2020</a:t>
            </a:fld>
            <a:endParaRPr lang="tr-TR"/>
          </a:p>
        </p:txBody>
      </p:sp>
      <p:sp>
        <p:nvSpPr>
          <p:cNvPr id="6" name="5 Altbilgi Yer Tutucusu"/>
          <p:cNvSpPr>
            <a:spLocks noGrp="1"/>
          </p:cNvSpPr>
          <p:nvPr>
            <p:ph type="ftr" sz="quarter" idx="11"/>
            <p:custDataLst>
              <p:tags r:id="rId5"/>
            </p:custDataLst>
          </p:nvPr>
        </p:nvSpPr>
        <p:spPr/>
        <p:txBody>
          <a:bodyPr/>
          <a:lstStyle/>
          <a:p>
            <a:endParaRPr lang="tr-TR"/>
          </a:p>
        </p:txBody>
      </p:sp>
      <p:sp>
        <p:nvSpPr>
          <p:cNvPr id="7" name="6 Slayt Numarası Yer Tutucusu"/>
          <p:cNvSpPr>
            <a:spLocks noGrp="1"/>
          </p:cNvSpPr>
          <p:nvPr>
            <p:ph type="sldNum" sz="quarter" idx="12"/>
            <p:custDataLst>
              <p:tags r:id="rId6"/>
            </p:custDataLst>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custDataLst>
              <p:tags r:id="rId1"/>
            </p:custDataLst>
          </p:nvPr>
        </p:nvSpPr>
        <p:spPr/>
        <p:txBody>
          <a:bodyPr/>
          <a:lstStyle/>
          <a:p>
            <a:fld id="{D9F75050-0E15-4C5B-92B0-66D068882F1F}" type="datetimeFigureOut">
              <a:rPr lang="tr-TR" smtClean="0"/>
              <a:t>26.08.2020</a:t>
            </a:fld>
            <a:endParaRPr lang="tr-TR"/>
          </a:p>
        </p:txBody>
      </p:sp>
      <p:sp>
        <p:nvSpPr>
          <p:cNvPr id="3" name="2 Altbilgi Yer Tutucusu"/>
          <p:cNvSpPr>
            <a:spLocks noGrp="1"/>
          </p:cNvSpPr>
          <p:nvPr>
            <p:ph type="ftr" sz="quarter" idx="11"/>
            <p:custDataLst>
              <p:tags r:id="rId2"/>
            </p:custDataLst>
          </p:nvPr>
        </p:nvSpPr>
        <p:spPr/>
        <p:txBody>
          <a:bodyPr/>
          <a:lstStyle/>
          <a:p>
            <a:endParaRPr lang="tr-TR"/>
          </a:p>
        </p:txBody>
      </p:sp>
      <p:sp>
        <p:nvSpPr>
          <p:cNvPr id="4" name="3 Slayt Numarası Yer Tutucusu"/>
          <p:cNvSpPr>
            <a:spLocks noGrp="1"/>
          </p:cNvSpPr>
          <p:nvPr>
            <p:ph type="sldNum" sz="quarter" idx="12"/>
            <p:custDataLst>
              <p:tags r:id="rId3"/>
            </p:custDataLst>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4"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t>26.08.2020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custDataLst>
              <p:tags r:id="rId13"/>
            </p:custDataLst>
          </p:nvPr>
        </p:nvSpPr>
        <p:spPr>
          <a:xfrm>
            <a:off x="457200" y="274639"/>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custDataLst>
              <p:tags r:id="rId14"/>
            </p:custDataLst>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custDataLst>
              <p:tags r:id="rId15"/>
            </p:custDataLst>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t>26.08.2020</a:t>
            </a:fld>
            <a:endParaRPr lang="tr-TR"/>
          </a:p>
        </p:txBody>
      </p:sp>
      <p:sp>
        <p:nvSpPr>
          <p:cNvPr id="5" name="4 Altbilgi Yer Tutucusu"/>
          <p:cNvSpPr>
            <a:spLocks noGrp="1"/>
          </p:cNvSpPr>
          <p:nvPr>
            <p:ph type="ftr" sz="quarter" idx="3"/>
            <p:custDataLst>
              <p:tags r:id="rId16"/>
            </p:custDataLst>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custDataLst>
              <p:tags r:id="rId17"/>
            </p:custDataLst>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jpeg"/><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69.xml"/><Relationship Id="rId7" Type="http://schemas.openxmlformats.org/officeDocument/2006/relationships/image" Target="../media/image7.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2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2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s>
</file>

<file path=ppt/slides/_rels/slide38.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3.jpeg"/><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s>
</file>

<file path=ppt/slides/_rels/slide4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Layout" Target="../slideLayouts/slideLayout4.xml"/><Relationship Id="rId4" Type="http://schemas.openxmlformats.org/officeDocument/2006/relationships/tags" Target="../tags/tag140.xml"/></Relationships>
</file>

<file path=ppt/slides/_rels/slide4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jpeg"/><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4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14.jpe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notesSlide" Target="../notesSlides/notesSlide2.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slideLayout" Target="../slideLayouts/slideLayout7.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s>
</file>

<file path=ppt/slides/_rels/slide46.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8.xml"/><Relationship Id="rId1" Type="http://schemas.openxmlformats.org/officeDocument/2006/relationships/tags" Target="../tags/tag167.xml"/></Relationships>
</file>

<file path=ppt/slides/_rels/slide4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15.jpeg"/><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5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6.jpeg"/><Relationship Id="rId5" Type="http://schemas.openxmlformats.org/officeDocument/2006/relationships/slideLayout" Target="../slideLayouts/slideLayout2.xml"/><Relationship Id="rId4" Type="http://schemas.openxmlformats.org/officeDocument/2006/relationships/tags" Target="../tags/tag182.xml"/></Relationships>
</file>

<file path=ppt/slides/_rels/slide52.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0.xml"/><Relationship Id="rId1" Type="http://schemas.openxmlformats.org/officeDocument/2006/relationships/tags" Target="../tags/tag189.xml"/></Relationships>
</file>

<file path=ppt/slides/_rels/slide55.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17.jpeg"/><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9.xml"/><Relationship Id="rId1" Type="http://schemas.openxmlformats.org/officeDocument/2006/relationships/tags" Target="../tags/tag218.xml"/></Relationships>
</file>

<file path=ppt/slides/_rels/slide65.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81.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image" Target="../media/image20.jpeg"/></Relationships>
</file>

<file path=ppt/slides/_rels/slide85.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9.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21.jpeg"/><Relationship Id="rId5" Type="http://schemas.openxmlformats.org/officeDocument/2006/relationships/slideLayout" Target="../slideLayouts/slideLayout7.xml"/><Relationship Id="rId4" Type="http://schemas.openxmlformats.org/officeDocument/2006/relationships/tags" Target="../tags/tag291.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28997"/>
            <a:ext cx="9144000" cy="6829003"/>
          </a:xfrm>
          <a:prstGeom prst="rect">
            <a:avLst/>
          </a:prstGeom>
        </p:spPr>
      </p:pic>
    </p:spTree>
    <p:custDataLst>
      <p:tags r:id="rId1"/>
    </p:custDataLst>
    <p:extLst>
      <p:ext uri="{BB962C8B-B14F-4D97-AF65-F5344CB8AC3E}">
        <p14:creationId xmlns:p14="http://schemas.microsoft.com/office/powerpoint/2010/main" val="187131561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lstStyle/>
          <a:p>
            <a:r>
              <a:rPr lang="tr-TR" b="1" smtClean="0">
                <a:latin typeface="Times New Roman" pitchFamily="18" charset="0"/>
                <a:cs typeface="Times New Roman" pitchFamily="18" charset="0"/>
              </a:rPr>
              <a:t>Belediyenin Görevleri</a:t>
            </a:r>
            <a:endParaRPr lang="tr-TR"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lstStyle/>
          <a:p>
            <a:pPr algn="just">
              <a:buNone/>
            </a:pPr>
            <a:r>
              <a:rPr lang="tr-TR" smtClean="0">
                <a:latin typeface="Times New Roman" pitchFamily="18" charset="0"/>
                <a:cs typeface="Times New Roman" pitchFamily="18" charset="0"/>
              </a:rPr>
              <a:t>	İnsanın;</a:t>
            </a:r>
          </a:p>
          <a:p>
            <a:pPr algn="just">
              <a:buNone/>
            </a:pPr>
            <a:r>
              <a:rPr lang="tr-TR" smtClean="0">
                <a:latin typeface="Times New Roman" pitchFamily="18" charset="0"/>
                <a:cs typeface="Times New Roman" pitchFamily="18" charset="0"/>
              </a:rPr>
              <a:t>   Doğumundan önce başlar </a:t>
            </a:r>
            <a:r>
              <a:rPr lang="tr-TR" smtClean="0">
                <a:solidFill>
                  <a:srgbClr val="FF0000"/>
                </a:solidFill>
                <a:latin typeface="Times New Roman" pitchFamily="18" charset="0"/>
                <a:cs typeface="Times New Roman" pitchFamily="18" charset="0"/>
              </a:rPr>
              <a:t>(anne adaylarına verilen eğitimler),</a:t>
            </a:r>
          </a:p>
          <a:p>
            <a:pPr algn="just">
              <a:buNone/>
            </a:pPr>
            <a:r>
              <a:rPr lang="tr-TR" smtClean="0">
                <a:latin typeface="Times New Roman" pitchFamily="18" charset="0"/>
                <a:cs typeface="Times New Roman" pitchFamily="18" charset="0"/>
              </a:rPr>
              <a:t>	Ölümünden sonra da devam eder (</a:t>
            </a:r>
            <a:r>
              <a:rPr lang="tr-TR" smtClean="0">
                <a:solidFill>
                  <a:srgbClr val="FF0000"/>
                </a:solidFill>
                <a:latin typeface="Times New Roman" pitchFamily="18" charset="0"/>
                <a:cs typeface="Times New Roman" pitchFamily="18" charset="0"/>
              </a:rPr>
              <a:t>Mezarlık ve taziye hizmetleri)</a:t>
            </a:r>
          </a:p>
          <a:p>
            <a:pPr algn="just">
              <a:buNone/>
            </a:pPr>
            <a:r>
              <a:rPr lang="tr-TR" smtClean="0">
                <a:solidFill>
                  <a:srgbClr val="FF0000"/>
                </a:solidFill>
                <a:latin typeface="Times New Roman" pitchFamily="18" charset="0"/>
                <a:cs typeface="Times New Roman" pitchFamily="18" charset="0"/>
              </a:rPr>
              <a:t>	Dolayısıyla hayatın her anında ve alanında Belediye vardır.</a:t>
            </a:r>
            <a:endParaRPr lang="tr-TR">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Belediyelerde İnsan Kaynakları Yönetimi 2019\anne_adaylari_sertifikalarini_aldi_h7731_b90d1.jpg"/>
          <p:cNvPicPr>
            <a:picLocks noChangeAspect="1" noChangeArrowheads="1"/>
          </p:cNvPicPr>
          <p:nvPr>
            <p:custDataLst>
              <p:tags r:id="rId2"/>
            </p:custDataLst>
          </p:nvPr>
        </p:nvPicPr>
        <p:blipFill>
          <a:blip r:embed="rId4"/>
          <a:stretch>
            <a:fillRect/>
          </a:stretch>
        </p:blipFill>
        <p:spPr bwMode="auto">
          <a:xfrm>
            <a:off x="1065007" y="1277472"/>
            <a:ext cx="7013986" cy="4303059"/>
          </a:xfrm>
          <a:prstGeom prst="rect">
            <a:avLst/>
          </a:prstGeom>
          <a:noFill/>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lstStyle/>
          <a:p>
            <a:r>
              <a:rPr lang="tr-TR" b="1" smtClean="0">
                <a:solidFill>
                  <a:srgbClr val="FF0000"/>
                </a:solidFill>
                <a:latin typeface="Times New Roman" pitchFamily="18" charset="0"/>
                <a:cs typeface="Times New Roman" pitchFamily="18" charset="0"/>
              </a:rPr>
              <a:t>Soru?</a:t>
            </a:r>
            <a:endParaRPr lang="tr-TR" b="1">
              <a:solidFill>
                <a:srgbClr val="FF0000"/>
              </a:solidFill>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lstStyle/>
          <a:p>
            <a:pPr algn="ctr">
              <a:buNone/>
            </a:pPr>
            <a:r>
              <a:rPr lang="tr-TR" smtClean="0"/>
              <a:t> </a:t>
            </a:r>
            <a:r>
              <a:rPr lang="tr-TR" sz="4400" b="1" smtClean="0">
                <a:latin typeface="Times New Roman" pitchFamily="18" charset="0"/>
                <a:cs typeface="Times New Roman" pitchFamily="18" charset="0"/>
              </a:rPr>
              <a:t>Osmanlıdan günümüze </a:t>
            </a:r>
          </a:p>
          <a:p>
            <a:pPr algn="ctr">
              <a:buNone/>
            </a:pPr>
            <a:r>
              <a:rPr lang="tr-TR" sz="4400" b="1" smtClean="0">
                <a:latin typeface="Times New Roman" pitchFamily="18" charset="0"/>
                <a:cs typeface="Times New Roman" pitchFamily="18" charset="0"/>
              </a:rPr>
              <a:t>modern anlamda </a:t>
            </a:r>
          </a:p>
          <a:p>
            <a:pPr algn="ctr">
              <a:buNone/>
            </a:pPr>
            <a:r>
              <a:rPr lang="tr-TR" sz="4400" b="1" smtClean="0">
                <a:latin typeface="Times New Roman" pitchFamily="18" charset="0"/>
                <a:cs typeface="Times New Roman" pitchFamily="18" charset="0"/>
              </a:rPr>
              <a:t>ilk Belediyenin ismi ?</a:t>
            </a:r>
            <a:endParaRPr lang="tr-TR" sz="4400" b="1">
              <a:latin typeface="Times New Roman" pitchFamily="18" charset="0"/>
              <a:cs typeface="Times New Roman" pitchFamily="18" charset="0"/>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202035"/>
          </a:xfrm>
        </p:spPr>
        <p:txBody>
          <a:bodyPr>
            <a:noAutofit/>
          </a:bodyPr>
          <a:lstStyle/>
          <a:p>
            <a:r>
              <a:rPr lang="tr-TR" sz="1800" smtClean="0">
                <a:latin typeface="Times New Roman" pitchFamily="18" charset="0"/>
                <a:cs typeface="Times New Roman" pitchFamily="18" charset="0"/>
              </a:rPr>
              <a:t/>
            </a:r>
            <a:br>
              <a:rPr lang="tr-TR" sz="1800" smtClean="0">
                <a:latin typeface="Times New Roman" pitchFamily="18" charset="0"/>
                <a:cs typeface="Times New Roman" pitchFamily="18" charset="0"/>
              </a:rPr>
            </a:br>
            <a:endParaRPr lang="tr-TR" sz="18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548680"/>
            <a:ext cx="8229600" cy="6120680"/>
          </a:xfrm>
        </p:spPr>
        <p:txBody>
          <a:bodyPr>
            <a:normAutofit fontScale="70000" lnSpcReduction="20000"/>
          </a:bodyPr>
          <a:lstStyle/>
          <a:p>
            <a:pPr algn="just">
              <a:buNone/>
            </a:pPr>
            <a:r>
              <a:rPr lang="tr-TR" sz="3400" smtClean="0"/>
              <a:t>	</a:t>
            </a:r>
            <a:r>
              <a:rPr lang="tr-TR" sz="3400" smtClean="0">
                <a:latin typeface="Times New Roman" pitchFamily="18" charset="0"/>
                <a:cs typeface="Times New Roman" pitchFamily="18" charset="0"/>
              </a:rPr>
              <a:t>Selçuklu döneminde ki Kadı sistemi Osmanlı da devam etti.</a:t>
            </a:r>
          </a:p>
          <a:p>
            <a:pPr algn="just">
              <a:buNone/>
            </a:pPr>
            <a:r>
              <a:rPr lang="tr-TR" sz="3400" smtClean="0">
                <a:latin typeface="Times New Roman" pitchFamily="18" charset="0"/>
                <a:cs typeface="Times New Roman" pitchFamily="18" charset="0"/>
              </a:rPr>
              <a:t>	Şurta (İnzibat memuru, zabıta memuru), İhtisap emini (Belediye Başkanı gibi). </a:t>
            </a:r>
          </a:p>
          <a:p>
            <a:pPr algn="just">
              <a:buNone/>
            </a:pPr>
            <a:r>
              <a:rPr lang="tr-TR" sz="3400" smtClean="0">
                <a:latin typeface="Times New Roman" pitchFamily="18" charset="0"/>
                <a:cs typeface="Times New Roman" pitchFamily="18" charset="0"/>
              </a:rPr>
              <a:t>		Kadı adalet görevi yanında şehri yönetme görevi de vardı.</a:t>
            </a:r>
          </a:p>
          <a:p>
            <a:pPr algn="just">
              <a:buNone/>
            </a:pPr>
            <a:r>
              <a:rPr lang="tr-TR" sz="3400" smtClean="0">
                <a:latin typeface="Times New Roman" pitchFamily="18" charset="0"/>
                <a:cs typeface="Times New Roman" pitchFamily="18" charset="0"/>
              </a:rPr>
              <a:t>		1826 da Yeniçeriliğin kaldırılmasından  sonra şehir yönetimlerinde oluşan boşluğu gidermek için İhtisap eminlerine daha fazla yetki verildi. Daha önce kadıya bağlı iken ayrı bir nazırlık kurularak Sadrazam’a karşı sorumlu olmaya başladılar. Onun yanında çalışanlara da intisap neferi (zabıta memuru gibi)  denmeye başlandı.</a:t>
            </a:r>
          </a:p>
          <a:p>
            <a:pPr algn="just">
              <a:buNone/>
            </a:pPr>
            <a:r>
              <a:rPr lang="tr-TR" sz="3400" smtClean="0">
                <a:latin typeface="Times New Roman" pitchFamily="18" charset="0"/>
                <a:cs typeface="Times New Roman" pitchFamily="18" charset="0"/>
              </a:rPr>
              <a:t>		Osmanlı döneminde; </a:t>
            </a:r>
            <a:r>
              <a:rPr lang="tr-TR" sz="3400" b="1" smtClean="0">
                <a:solidFill>
                  <a:srgbClr val="FF0000"/>
                </a:solidFill>
                <a:latin typeface="Times New Roman" pitchFamily="18" charset="0"/>
                <a:cs typeface="Times New Roman" pitchFamily="18" charset="0"/>
              </a:rPr>
              <a:t>temizlik, aydınlatma,su işleri, park ve bahçe işleri vakıflar aracılığıyla yapılıyordu ve bu hizmetler karşılığı da vatandaşlardan herhangi bir vergi /ücret talep edilmiyordu.</a:t>
            </a:r>
          </a:p>
          <a:p>
            <a:pPr algn="just">
              <a:buNone/>
            </a:pPr>
            <a:r>
              <a:rPr lang="tr-TR" sz="3400" smtClean="0">
                <a:latin typeface="Times New Roman" pitchFamily="18" charset="0"/>
                <a:cs typeface="Times New Roman" pitchFamily="18" charset="0"/>
              </a:rPr>
              <a:t>		</a:t>
            </a:r>
            <a:r>
              <a:rPr lang="tr-TR" sz="3400" b="1" smtClean="0">
                <a:latin typeface="Times New Roman" pitchFamily="18" charset="0"/>
                <a:cs typeface="Times New Roman" pitchFamily="18" charset="0"/>
              </a:rPr>
              <a:t>Kanalizasyon, temizlik gibi işler düzensizdi lonca, vakıf ya da kişilerce yapılıyordu.</a:t>
            </a:r>
          </a:p>
          <a:p>
            <a:pPr>
              <a:buNone/>
            </a:pPr>
            <a:r>
              <a:rPr lang="tr-TR" sz="3400" smtClean="0"/>
              <a:t>		 </a:t>
            </a:r>
            <a:endParaRPr lang="tr-T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1691680" y="260648"/>
            <a:ext cx="6995120" cy="504056"/>
          </a:xfrm>
        </p:spPr>
        <p:txBody>
          <a:bodyPr>
            <a:normAutofit fontScale="90000"/>
          </a:bodyPr>
          <a:lstStyle/>
          <a:p>
            <a:pPr algn="ctr"/>
            <a:r>
              <a:rPr lang="tr-TR" sz="3200" b="1" i="1" smtClean="0">
                <a:solidFill>
                  <a:srgbClr val="FF0000"/>
                </a:solidFill>
                <a:latin typeface="Times New Roman" pitchFamily="18" charset="0"/>
                <a:cs typeface="Times New Roman" pitchFamily="18" charset="0"/>
              </a:rPr>
              <a:t>BELEDİYELERİN TARİHİ</a:t>
            </a:r>
            <a:endParaRPr lang="tr-TR" sz="3200" b="1" i="1">
              <a:solidFill>
                <a:srgbClr val="FF0000"/>
              </a:solidFill>
              <a:latin typeface="Times New Roman" pitchFamily="18" charset="0"/>
              <a:cs typeface="Times New Roman" pitchFamily="18" charset="0"/>
            </a:endParaRPr>
          </a:p>
        </p:txBody>
      </p:sp>
      <p:sp>
        <p:nvSpPr>
          <p:cNvPr id="3" name="İçerik Yer Tutucusu 2"/>
          <p:cNvSpPr>
            <a:spLocks noGrp="1"/>
          </p:cNvSpPr>
          <p:nvPr>
            <p:ph idx="1"/>
            <p:custDataLst>
              <p:tags r:id="rId3"/>
            </p:custDataLst>
          </p:nvPr>
        </p:nvSpPr>
        <p:spPr>
          <a:xfrm>
            <a:off x="1115620" y="764706"/>
            <a:ext cx="7512843" cy="5112569"/>
          </a:xfrm>
        </p:spPr>
        <p:txBody>
          <a:bodyPr>
            <a:noAutofit/>
          </a:bodyPr>
          <a:lstStyle/>
          <a:p>
            <a:pPr marL="0" indent="0" algn="just">
              <a:lnSpc>
                <a:spcPct val="160000"/>
              </a:lnSpc>
              <a:buNone/>
            </a:pPr>
            <a:r>
              <a:rPr lang="tr-TR" sz="2400" smtClean="0">
                <a:solidFill>
                  <a:schemeClr val="tx1"/>
                </a:solidFill>
                <a:latin typeface="Times New Roman" pitchFamily="18" charset="0"/>
                <a:cs typeface="Times New Roman" pitchFamily="18" charset="0"/>
              </a:rPr>
              <a:t>Osmanlıda </a:t>
            </a:r>
            <a:r>
              <a:rPr lang="tr-TR" sz="2400" b="1" smtClean="0">
                <a:solidFill>
                  <a:schemeClr val="tx1"/>
                </a:solidFill>
                <a:latin typeface="Times New Roman" pitchFamily="18" charset="0"/>
                <a:cs typeface="Times New Roman" pitchFamily="18" charset="0"/>
              </a:rPr>
              <a:t>şehrinin yönetimi </a:t>
            </a:r>
            <a:r>
              <a:rPr lang="tr-TR" sz="2400" smtClean="0">
                <a:solidFill>
                  <a:schemeClr val="tx1"/>
                </a:solidFill>
                <a:latin typeface="Times New Roman" pitchFamily="18" charset="0"/>
                <a:cs typeface="Times New Roman" pitchFamily="18" charset="0"/>
              </a:rPr>
              <a:t>ve yargı görevi ilmiye sınıfından olan </a:t>
            </a:r>
            <a:r>
              <a:rPr lang="tr-TR" sz="2400" b="1" smtClean="0">
                <a:solidFill>
                  <a:schemeClr val="tx1"/>
                </a:solidFill>
                <a:latin typeface="Times New Roman" pitchFamily="18" charset="0"/>
                <a:cs typeface="Times New Roman" pitchFamily="18" charset="0"/>
              </a:rPr>
              <a:t>kadılara</a:t>
            </a:r>
            <a:r>
              <a:rPr lang="tr-TR" sz="2400" smtClean="0">
                <a:solidFill>
                  <a:schemeClr val="tx1"/>
                </a:solidFill>
                <a:latin typeface="Times New Roman" pitchFamily="18" charset="0"/>
                <a:cs typeface="Times New Roman" pitchFamily="18" charset="0"/>
              </a:rPr>
              <a:t> bırakılmıştır. Merkez bürokrasinin üyesi olan kadı belli bir süre için tayin edilirdi. Adli ve idari vazifelerinin yanında belediye vazifeleri de olması kadıları yoğun bir İş yükü altında bırakmaktaydı. Bu sebepledir ki, kadıya belde işlerinde yardımcı olacak </a:t>
            </a:r>
            <a:r>
              <a:rPr lang="tr-TR" sz="2400" b="1" err="1" smtClean="0">
                <a:solidFill>
                  <a:schemeClr val="tx1"/>
                </a:solidFill>
                <a:latin typeface="Times New Roman" pitchFamily="18" charset="0"/>
                <a:cs typeface="Times New Roman" pitchFamily="18" charset="0"/>
              </a:rPr>
              <a:t>ihtisab </a:t>
            </a:r>
            <a:r>
              <a:rPr lang="tr-TR" sz="2400" smtClean="0">
                <a:solidFill>
                  <a:schemeClr val="tx1"/>
                </a:solidFill>
                <a:latin typeface="Times New Roman" pitchFamily="18" charset="0"/>
                <a:cs typeface="Times New Roman" pitchFamily="18" charset="0"/>
              </a:rPr>
              <a:t>müessesi teşkil edildi. Nitekim </a:t>
            </a:r>
            <a:r>
              <a:rPr lang="tr-TR" sz="2400" b="1" err="1" smtClean="0">
                <a:solidFill>
                  <a:schemeClr val="tx1"/>
                </a:solidFill>
                <a:latin typeface="Times New Roman" pitchFamily="18" charset="0"/>
                <a:cs typeface="Times New Roman" pitchFamily="18" charset="0"/>
              </a:rPr>
              <a:t>muhtesib</a:t>
            </a:r>
            <a:r>
              <a:rPr lang="tr-TR" sz="2400" smtClean="0">
                <a:solidFill>
                  <a:schemeClr val="tx1"/>
                </a:solidFill>
                <a:latin typeface="Times New Roman" pitchFamily="18" charset="0"/>
                <a:cs typeface="Times New Roman" pitchFamily="18" charset="0"/>
              </a:rPr>
              <a:t> kadıya doğrudan bağlıdır ve otorite ve yetkisini kadıdan alırdı.</a:t>
            </a:r>
            <a:endParaRPr lang="tr-TR" sz="2400">
              <a:solidFill>
                <a:schemeClr val="tx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63711552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9"/>
            <a:ext cx="8229600" cy="4440247"/>
          </a:xfrm>
        </p:spPr>
        <p:txBody>
          <a:bodyPr>
            <a:normAutofit/>
          </a:bodyPr>
          <a:lstStyle/>
          <a:p>
            <a:endParaRPr lang="tr-TR" sz="800"/>
          </a:p>
        </p:txBody>
      </p:sp>
      <p:sp>
        <p:nvSpPr>
          <p:cNvPr id="3" name="2 İçerik Yer Tutucusu"/>
          <p:cNvSpPr>
            <a:spLocks noGrp="1"/>
          </p:cNvSpPr>
          <p:nvPr>
            <p:ph idx="1"/>
            <p:custDataLst>
              <p:tags r:id="rId3"/>
            </p:custDataLst>
          </p:nvPr>
        </p:nvSpPr>
        <p:spPr>
          <a:xfrm>
            <a:off x="457200" y="764705"/>
            <a:ext cx="8229600" cy="4021619"/>
          </a:xfrm>
        </p:spPr>
        <p:txBody>
          <a:bodyPr>
            <a:normAutofit/>
          </a:bodyPr>
          <a:lstStyle/>
          <a:p>
            <a:pPr algn="just">
              <a:buNone/>
            </a:pPr>
            <a:r>
              <a:rPr lang="tr-TR" smtClean="0"/>
              <a:t>		</a:t>
            </a:r>
            <a:r>
              <a:rPr lang="tr-TR" sz="2800" smtClean="0">
                <a:latin typeface="Times New Roman" pitchFamily="18" charset="0"/>
                <a:cs typeface="Times New Roman" pitchFamily="18" charset="0"/>
              </a:rPr>
              <a:t>Meclis-i Vala-yı Ahkam-ı Adliye  teşkilatının görev ve statüsü, 13 Haziran 1854 tarihli nizamname ile düzenlendi.</a:t>
            </a:r>
          </a:p>
          <a:p>
            <a:pPr algn="just">
              <a:buNone/>
            </a:pPr>
            <a:r>
              <a:rPr lang="tr-TR" sz="2800" smtClean="0">
                <a:latin typeface="Times New Roman" pitchFamily="18" charset="0"/>
                <a:cs typeface="Times New Roman" pitchFamily="18" charset="0"/>
              </a:rPr>
              <a:t>		Şehremaniti’nin başında Bab-ı Ali tarafından seçilen ve padişah onayı ile atanan Meslis-i Vala’nın tabii üyesi sıfatıyla </a:t>
            </a:r>
            <a:r>
              <a:rPr lang="tr-TR" sz="2800" b="1" u="sng" smtClean="0">
                <a:latin typeface="Times New Roman" pitchFamily="18" charset="0"/>
                <a:cs typeface="Times New Roman" pitchFamily="18" charset="0"/>
              </a:rPr>
              <a:t>Şehremini</a:t>
            </a:r>
            <a:r>
              <a:rPr lang="tr-TR" sz="2800" smtClean="0">
                <a:latin typeface="Times New Roman" pitchFamily="18" charset="0"/>
                <a:cs typeface="Times New Roman" pitchFamily="18" charset="0"/>
              </a:rPr>
              <a:t> bulunmaktaydı.</a:t>
            </a:r>
          </a:p>
          <a:p>
            <a:pPr algn="just">
              <a:buNone/>
            </a:pPr>
            <a:r>
              <a:rPr lang="tr-TR" sz="2800" smtClean="0">
                <a:latin typeface="Times New Roman" pitchFamily="18" charset="0"/>
                <a:cs typeface="Times New Roman" pitchFamily="18" charset="0"/>
              </a:rPr>
              <a:t>		9 Mayıs 1859 da Padişah onayı ile İntizam-ı şehir Komisyonu kuruldu.</a:t>
            </a:r>
          </a:p>
          <a:p>
            <a:pPr>
              <a:buNone/>
            </a:pPr>
            <a:endParaRPr lang="tr-TR"/>
          </a:p>
        </p:txBody>
      </p:sp>
      <p:pic>
        <p:nvPicPr>
          <p:cNvPr id="4103" name="Picture 7" descr="C:\Users\user\Desktop\images.jpg"/>
          <p:cNvPicPr>
            <a:picLocks noChangeAspect="1" noChangeArrowheads="1"/>
          </p:cNvPicPr>
          <p:nvPr>
            <p:custDataLst>
              <p:tags r:id="rId4"/>
            </p:custDataLst>
          </p:nvPr>
        </p:nvPicPr>
        <p:blipFill>
          <a:blip r:embed="rId6"/>
          <a:stretch>
            <a:fillRect/>
          </a:stretch>
        </p:blipFill>
        <p:spPr bwMode="auto">
          <a:xfrm>
            <a:off x="1428731" y="4786325"/>
            <a:ext cx="6858049" cy="1928825"/>
          </a:xfrm>
          <a:prstGeom prst="rect">
            <a:avLst/>
          </a:prstGeom>
          <a:noFill/>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706091"/>
          </a:xfrm>
        </p:spPr>
        <p:txBody>
          <a:bodyPr>
            <a:normAutofit/>
          </a:bodyPr>
          <a:lstStyle/>
          <a:p>
            <a:r>
              <a:rPr lang="tr-TR" sz="2800" b="1" smtClean="0">
                <a:latin typeface="Times New Roman" pitchFamily="18" charset="0"/>
                <a:cs typeface="Times New Roman" pitchFamily="18" charset="0"/>
              </a:rPr>
              <a:t>İLK GÖREV VE KADROLAR</a:t>
            </a:r>
            <a:endParaRPr lang="tr-TR" sz="28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268760"/>
            <a:ext cx="8229600" cy="5184576"/>
          </a:xfrm>
        </p:spPr>
        <p:txBody>
          <a:bodyPr>
            <a:normAutofit fontScale="40000" lnSpcReduction="20000"/>
          </a:bodyPr>
          <a:lstStyle/>
          <a:p>
            <a:pPr algn="just">
              <a:buNone/>
            </a:pPr>
            <a:r>
              <a:rPr lang="tr-TR" sz="6400" smtClean="0"/>
              <a:t>	</a:t>
            </a:r>
            <a:r>
              <a:rPr lang="tr-TR" sz="6400" smtClean="0">
                <a:latin typeface="Times New Roman" pitchFamily="18" charset="0"/>
                <a:cs typeface="Times New Roman" pitchFamily="18" charset="0"/>
              </a:rPr>
              <a:t>	</a:t>
            </a:r>
            <a:r>
              <a:rPr lang="tr-TR" sz="6400" b="1" smtClean="0">
                <a:solidFill>
                  <a:srgbClr val="FF0000"/>
                </a:solidFill>
                <a:latin typeface="Times New Roman" pitchFamily="18" charset="0"/>
                <a:cs typeface="Times New Roman" pitchFamily="18" charset="0"/>
              </a:rPr>
              <a:t>Kanalizasyon , su yolları yapımı ,temizlik,aydınlatma, muhasebe bürosu </a:t>
            </a:r>
            <a:r>
              <a:rPr lang="tr-TR" sz="6400" smtClean="0">
                <a:latin typeface="Times New Roman" pitchFamily="18" charset="0"/>
                <a:cs typeface="Times New Roman" pitchFamily="18" charset="0"/>
              </a:rPr>
              <a:t>gibi yerlerin yapımı ve kurulması olmuştur. Bu işlerin görülmesi için de kadrolar oluşturulmuştur.Bunlar </a:t>
            </a:r>
          </a:p>
          <a:p>
            <a:pPr algn="just">
              <a:buNone/>
            </a:pPr>
            <a:r>
              <a:rPr lang="tr-TR" sz="6400" smtClean="0">
                <a:latin typeface="Times New Roman" pitchFamily="18" charset="0"/>
                <a:cs typeface="Times New Roman" pitchFamily="18" charset="0"/>
              </a:rPr>
              <a:t>			Şehremini ile birlikte </a:t>
            </a:r>
            <a:r>
              <a:rPr lang="tr-TR" sz="6200" err="1" smtClean="0">
                <a:latin typeface="Times New Roman" pitchFamily="18" charset="0"/>
                <a:cs typeface="Times New Roman" pitchFamily="18" charset="0"/>
              </a:rPr>
              <a:t>Şehremaniti de;</a:t>
            </a:r>
          </a:p>
          <a:p>
            <a:pPr>
              <a:buNone/>
            </a:pPr>
            <a:r>
              <a:rPr lang="tr-TR" sz="6200" smtClean="0">
                <a:latin typeface="Times New Roman" pitchFamily="18" charset="0"/>
                <a:cs typeface="Times New Roman" pitchFamily="18" charset="0"/>
              </a:rPr>
              <a:t>			Mimar ağa (17 adet inşaat bölüm şefi var)</a:t>
            </a:r>
          </a:p>
          <a:p>
            <a:pPr>
              <a:buNone/>
            </a:pPr>
            <a:r>
              <a:rPr lang="tr-TR" sz="6200" smtClean="0">
                <a:latin typeface="Times New Roman" pitchFamily="18" charset="0"/>
                <a:cs typeface="Times New Roman" pitchFamily="18" charset="0"/>
              </a:rPr>
              <a:t>			Su nazırı (Neccar,dülger,marangoz, lünkerler)</a:t>
            </a:r>
          </a:p>
          <a:p>
            <a:pPr>
              <a:buNone/>
            </a:pPr>
            <a:r>
              <a:rPr lang="tr-TR" sz="6200" smtClean="0">
                <a:latin typeface="Times New Roman" pitchFamily="18" charset="0"/>
                <a:cs typeface="Times New Roman" pitchFamily="18" charset="0"/>
              </a:rPr>
              <a:t>			İstanbul ağası</a:t>
            </a:r>
          </a:p>
          <a:p>
            <a:pPr>
              <a:buNone/>
            </a:pPr>
            <a:r>
              <a:rPr lang="tr-TR" sz="6200" smtClean="0">
                <a:latin typeface="Times New Roman" pitchFamily="18" charset="0"/>
                <a:cs typeface="Times New Roman" pitchFamily="18" charset="0"/>
              </a:rPr>
              <a:t>			Ambar Müdürü</a:t>
            </a:r>
          </a:p>
          <a:p>
            <a:pPr>
              <a:buNone/>
            </a:pPr>
            <a:r>
              <a:rPr lang="tr-TR" sz="6200" smtClean="0">
                <a:latin typeface="Times New Roman" pitchFamily="18" charset="0"/>
                <a:cs typeface="Times New Roman" pitchFamily="18" charset="0"/>
              </a:rPr>
              <a:t>			Ser mimar</a:t>
            </a:r>
          </a:p>
          <a:p>
            <a:pPr>
              <a:buNone/>
            </a:pPr>
            <a:r>
              <a:rPr lang="tr-TR" sz="6200" smtClean="0">
                <a:latin typeface="Times New Roman" pitchFamily="18" charset="0"/>
                <a:cs typeface="Times New Roman" pitchFamily="18" charset="0"/>
              </a:rPr>
              <a:t>			Mimar-ı sani </a:t>
            </a:r>
          </a:p>
          <a:p>
            <a:pPr>
              <a:buNone/>
            </a:pPr>
            <a:r>
              <a:rPr lang="tr-TR" sz="6200" smtClean="0">
                <a:latin typeface="Times New Roman" pitchFamily="18" charset="0"/>
                <a:cs typeface="Times New Roman" pitchFamily="18" charset="0"/>
              </a:rPr>
              <a:t>			Tamirat müdürü</a:t>
            </a:r>
          </a:p>
          <a:p>
            <a:pPr>
              <a:buNone/>
            </a:pPr>
            <a:r>
              <a:rPr lang="tr-TR" sz="4500" smtClean="0"/>
              <a:t>	</a:t>
            </a:r>
          </a:p>
          <a:p>
            <a:pPr lvl="1">
              <a:buNone/>
            </a:pPr>
            <a:endParaRPr lang="tr-TR" sz="4400" smtClean="0"/>
          </a:p>
          <a:p>
            <a:pPr>
              <a:buNone/>
            </a:pPr>
            <a:endParaRPr lang="tr-TR"/>
          </a:p>
        </p:txBody>
      </p:sp>
      <p:pic>
        <p:nvPicPr>
          <p:cNvPr id="5122" name="Picture 2" descr="C:\Users\user\Desktop\acemi-ocagi.jpg"/>
          <p:cNvPicPr>
            <a:picLocks noChangeAspect="1" noChangeArrowheads="1"/>
          </p:cNvPicPr>
          <p:nvPr>
            <p:custDataLst>
              <p:tags r:id="rId4"/>
            </p:custDataLst>
          </p:nvPr>
        </p:nvPicPr>
        <p:blipFill>
          <a:blip r:embed="rId7"/>
          <a:stretch>
            <a:fillRect/>
          </a:stretch>
        </p:blipFill>
        <p:spPr bwMode="auto">
          <a:xfrm>
            <a:off x="5286380" y="3929066"/>
            <a:ext cx="2500330" cy="2143140"/>
          </a:xfrm>
          <a:prstGeom prst="rect">
            <a:avLst/>
          </a:prstGeom>
          <a:noFill/>
        </p:spPr>
      </p:pic>
      <p:pic>
        <p:nvPicPr>
          <p:cNvPr id="5124" name="Picture 4" descr="C:\Users\user\Desktop\indir (4).jpg"/>
          <p:cNvPicPr>
            <a:picLocks noChangeAspect="1" noChangeArrowheads="1"/>
          </p:cNvPicPr>
          <p:nvPr>
            <p:custDataLst>
              <p:tags r:id="rId5"/>
            </p:custDataLst>
          </p:nvPr>
        </p:nvPicPr>
        <p:blipFill>
          <a:blip r:embed="rId8"/>
          <a:stretch>
            <a:fillRect/>
          </a:stretch>
        </p:blipFill>
        <p:spPr bwMode="auto">
          <a:xfrm>
            <a:off x="71407" y="3143248"/>
            <a:ext cx="2000264" cy="2000264"/>
          </a:xfrm>
          <a:prstGeom prst="rect">
            <a:avLst/>
          </a:prstGeom>
          <a:noFill/>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0" y="1071547"/>
            <a:ext cx="6000760" cy="1000132"/>
          </a:xfrm>
        </p:spPr>
        <p:txBody>
          <a:bodyPr>
            <a:normAutofit/>
          </a:bodyPr>
          <a:lstStyle/>
          <a:p>
            <a:r>
              <a:rPr lang="tr-TR" sz="3200" b="1" smtClean="0">
                <a:latin typeface="Times New Roman" pitchFamily="18" charset="0"/>
                <a:cs typeface="Times New Roman" pitchFamily="18" charset="0"/>
              </a:rPr>
              <a:t>İLK BELEDİYE</a:t>
            </a:r>
            <a:r>
              <a:rPr lang="tr-TR" sz="3200" b="1" i="1" smtClean="0">
                <a:latin typeface="Times New Roman" pitchFamily="18" charset="0"/>
                <a:cs typeface="Times New Roman" pitchFamily="18" charset="0"/>
              </a:rPr>
              <a:t> </a:t>
            </a:r>
            <a:endParaRPr lang="tr-TR" sz="3200" b="1" i="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2000242"/>
            <a:ext cx="8229600" cy="4714908"/>
          </a:xfrm>
        </p:spPr>
        <p:txBody>
          <a:bodyPr>
            <a:normAutofit fontScale="70000" lnSpcReduction="20000"/>
          </a:bodyPr>
          <a:lstStyle/>
          <a:p>
            <a:pPr algn="just">
              <a:buNone/>
            </a:pPr>
            <a:r>
              <a:rPr lang="tr-TR" smtClean="0"/>
              <a:t>		</a:t>
            </a:r>
          </a:p>
          <a:p>
            <a:pPr algn="just">
              <a:buNone/>
            </a:pPr>
            <a:r>
              <a:rPr lang="tr-TR" sz="3800" smtClean="0">
                <a:latin typeface="Times New Roman" pitchFamily="18" charset="0"/>
                <a:cs typeface="Times New Roman" pitchFamily="18" charset="0"/>
              </a:rPr>
              <a:t>  28 Aralık 1857 tarihli "6. Daire-i Belediye Nizamatı" ve 7 Haziran 1858 tarihli "Devair-i Belediyeden 6. Daire İtibar olunan Beyoğlu ve Galata Dairesinin Nizam-ı Umumisi" nizamnameleriyle başladı. İstanbul, 14 belediye dairesine ayrıldı. Beyoğlu, ilk uygulama olmasına rağmen buraya </a:t>
            </a:r>
            <a:r>
              <a:rPr lang="tr-TR" sz="3800" b="1" smtClean="0">
                <a:latin typeface="Times New Roman" pitchFamily="18" charset="0"/>
                <a:cs typeface="Times New Roman" pitchFamily="18" charset="0"/>
              </a:rPr>
              <a:t>"6. Daire"</a:t>
            </a:r>
            <a:r>
              <a:rPr lang="tr-TR" sz="3800" smtClean="0">
                <a:latin typeface="Times New Roman" pitchFamily="18" charset="0"/>
                <a:cs typeface="Times New Roman" pitchFamily="18" charset="0"/>
              </a:rPr>
              <a:t> denildi. Bu adı almasının nedeni, Paris'te "Sixeme arrondıssement" (6. Bölge) den kaynaklıdır.</a:t>
            </a:r>
          </a:p>
          <a:p>
            <a:pPr algn="just">
              <a:buNone/>
            </a:pPr>
            <a:r>
              <a:rPr lang="tr-TR" sz="3800" smtClean="0">
                <a:latin typeface="Times New Roman" pitchFamily="18" charset="0"/>
                <a:cs typeface="Times New Roman" pitchFamily="18" charset="0"/>
              </a:rPr>
              <a:t>		Belediye biriminin kentin en mamur bölgesi olmasıydı. 6. Dairenin amaçları ticareti düzenlemek ve Avrupai kent hizmetlerini getirmekti.</a:t>
            </a:r>
            <a:endParaRPr lang="tr-TR" sz="3800">
              <a:latin typeface="Times New Roman" pitchFamily="18" charset="0"/>
              <a:cs typeface="Times New Roman" pitchFamily="18" charset="0"/>
            </a:endParaRPr>
          </a:p>
        </p:txBody>
      </p:sp>
      <p:pic>
        <p:nvPicPr>
          <p:cNvPr id="6146" name="Picture 2" descr="C:\Users\user\Desktop\7_1.jpg"/>
          <p:cNvPicPr>
            <a:picLocks noChangeAspect="1" noChangeArrowheads="1"/>
          </p:cNvPicPr>
          <p:nvPr>
            <p:custDataLst>
              <p:tags r:id="rId4"/>
            </p:custDataLst>
          </p:nvPr>
        </p:nvPicPr>
        <p:blipFill>
          <a:blip r:embed="rId6"/>
          <a:stretch>
            <a:fillRect/>
          </a:stretch>
        </p:blipFill>
        <p:spPr bwMode="auto">
          <a:xfrm>
            <a:off x="6000760" y="357167"/>
            <a:ext cx="2928926" cy="1857388"/>
          </a:xfrm>
          <a:prstGeom prst="rect">
            <a:avLst/>
          </a:prstGeom>
          <a:noFill/>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custDataLst>
              <p:tags r:id="rId2"/>
            </p:custDataLst>
          </p:nvPr>
        </p:nvSpPr>
        <p:spPr>
          <a:xfrm>
            <a:off x="1166888" y="272959"/>
            <a:ext cx="7850875" cy="4955203"/>
          </a:xfrm>
          <a:prstGeom prst="rect">
            <a:avLst/>
          </a:prstGeom>
        </p:spPr>
        <p:txBody>
          <a:bodyPr wrap="square">
            <a:spAutoFit/>
          </a:bodyPr>
          <a:lstStyle/>
          <a:p>
            <a:pPr algn="just"/>
            <a:r>
              <a:rPr lang="tr-TR" sz="2800" i="1" smtClean="0">
                <a:latin typeface="Calibri" panose="020F0502020204030204" pitchFamily="34" charset="0"/>
              </a:rPr>
              <a:t>	</a:t>
            </a:r>
            <a:r>
              <a:rPr lang="tr-TR" sz="2400" smtClean="0">
                <a:latin typeface="Times New Roman" pitchFamily="18" charset="0"/>
                <a:cs typeface="Times New Roman" pitchFamily="18" charset="0"/>
              </a:rPr>
              <a:t>Bütün belediye dairelerinin üstünde olan   	şehreminliğinin üç organı vardır.</a:t>
            </a:r>
          </a:p>
          <a:p>
            <a:pPr algn="just"/>
            <a:endParaRPr lang="tr-TR" sz="2400" smtClean="0">
              <a:latin typeface="Times New Roman" pitchFamily="18" charset="0"/>
              <a:cs typeface="Times New Roman" pitchFamily="18" charset="0"/>
            </a:endParaRPr>
          </a:p>
          <a:p>
            <a:pPr algn="just"/>
            <a:r>
              <a:rPr lang="tr-TR" sz="2400" smtClean="0">
                <a:latin typeface="Times New Roman" pitchFamily="18" charset="0"/>
                <a:cs typeface="Times New Roman" pitchFamily="18" charset="0"/>
              </a:rPr>
              <a:t>1)Şehremini (Belediye Reisi)</a:t>
            </a:r>
          </a:p>
          <a:p>
            <a:pPr algn="just"/>
            <a:r>
              <a:rPr lang="tr-TR" sz="2400" smtClean="0">
                <a:latin typeface="Times New Roman" pitchFamily="18" charset="0"/>
                <a:cs typeface="Times New Roman" pitchFamily="18" charset="0"/>
              </a:rPr>
              <a:t>2)Şehremaneti Meclisi (Belediye Meclisi)</a:t>
            </a:r>
          </a:p>
          <a:p>
            <a:pPr algn="just"/>
            <a:r>
              <a:rPr lang="tr-TR" sz="2400" smtClean="0">
                <a:latin typeface="Times New Roman" pitchFamily="18" charset="0"/>
                <a:cs typeface="Times New Roman" pitchFamily="18" charset="0"/>
              </a:rPr>
              <a:t>3)Cemiyet-i Umumiyye</a:t>
            </a:r>
          </a:p>
          <a:p>
            <a:pPr algn="just"/>
            <a:endParaRPr lang="tr-TR" sz="2400">
              <a:latin typeface="Times New Roman" pitchFamily="18" charset="0"/>
              <a:cs typeface="Times New Roman" pitchFamily="18" charset="0"/>
            </a:endParaRPr>
          </a:p>
          <a:p>
            <a:pPr algn="just"/>
            <a:r>
              <a:rPr lang="tr-TR" sz="2400" smtClean="0">
                <a:latin typeface="Times New Roman" pitchFamily="18" charset="0"/>
                <a:cs typeface="Times New Roman" pitchFamily="18" charset="0"/>
              </a:rPr>
              <a:t>	1868’de Taşrada da belediye kurulması için talimat verildi.1876 da Teşkilat-ı Esasiye Kanunu ve Vilayet Belediye Kanunu kabul edildi.1912 ‘de belediye şubeleri ve Şehremaneti Meclisi yerine bir Encümen kuruldu.</a:t>
            </a:r>
          </a:p>
          <a:p>
            <a:pPr algn="just"/>
            <a:r>
              <a:rPr lang="tr-TR" sz="2400" smtClean="0">
                <a:latin typeface="Times New Roman" pitchFamily="18" charset="0"/>
                <a:cs typeface="Times New Roman" pitchFamily="18" charset="0"/>
              </a:rPr>
              <a:t>	Ankara için 16 Şubat 1924 ‘de Ankara Şehremaneti Kanunu çıkarıldı.</a:t>
            </a:r>
          </a:p>
        </p:txBody>
      </p:sp>
    </p:spTree>
    <p:custDataLst>
      <p:tags r:id="rId1"/>
    </p:custDataLst>
    <p:extLst>
      <p:ext uri="{BB962C8B-B14F-4D97-AF65-F5344CB8AC3E}">
        <p14:creationId xmlns:p14="http://schemas.microsoft.com/office/powerpoint/2010/main" val="89466403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custDataLst>
              <p:tags r:id="rId2"/>
            </p:custDataLst>
          </p:nvPr>
        </p:nvSpPr>
        <p:spPr>
          <a:xfrm>
            <a:off x="395541" y="692152"/>
            <a:ext cx="7992887" cy="5434013"/>
          </a:xfrm>
        </p:spPr>
        <p:txBody>
          <a:bodyPr>
            <a:normAutofit/>
          </a:bodyPr>
          <a:lstStyle/>
          <a:p>
            <a:pPr algn="just">
              <a:lnSpc>
                <a:spcPct val="150000"/>
              </a:lnSpc>
              <a:buNone/>
            </a:pPr>
            <a:r>
              <a:rPr lang="tr-TR" i="1" smtClean="0">
                <a:latin typeface="Times New Roman" pitchFamily="18" charset="0"/>
                <a:cs typeface="Times New Roman" pitchFamily="18" charset="0"/>
              </a:rPr>
              <a:t>		</a:t>
            </a:r>
            <a:r>
              <a:rPr lang="tr-TR" sz="2400" smtClean="0">
                <a:solidFill>
                  <a:schemeClr val="tx1"/>
                </a:solidFill>
                <a:latin typeface="Times New Roman" pitchFamily="18" charset="0"/>
                <a:cs typeface="Times New Roman" pitchFamily="18" charset="0"/>
              </a:rPr>
              <a:t>1930 yılında çıkarılan 1580 sayılı kanun ile Cumhuriyet devri Belediyeciliğinin temeli atıldı.</a:t>
            </a:r>
          </a:p>
          <a:p>
            <a:pPr algn="just">
              <a:lnSpc>
                <a:spcPct val="150000"/>
              </a:lnSpc>
              <a:buNone/>
            </a:pPr>
            <a:r>
              <a:rPr lang="tr-TR" sz="2400" smtClean="0">
                <a:solidFill>
                  <a:schemeClr val="tx1"/>
                </a:solidFill>
                <a:latin typeface="Times New Roman" pitchFamily="18" charset="0"/>
                <a:cs typeface="Times New Roman" pitchFamily="18" charset="0"/>
              </a:rPr>
              <a:t>		1984 ‘te çıkarılan Kanunla metropolitan kentlerin yönetimi için Büyükşehir Belediyeleri kuruldu.İmar Planlama konusunda belediyeler tek başına yetkilendirildi Bununla birlikte belediye gelirleri arttırılarak güçlendirildi.</a:t>
            </a:r>
          </a:p>
          <a:p>
            <a:pPr algn="just">
              <a:lnSpc>
                <a:spcPct val="150000"/>
              </a:lnSpc>
              <a:buNone/>
            </a:pPr>
            <a:r>
              <a:rPr lang="tr-TR" sz="2400" smtClean="0">
                <a:solidFill>
                  <a:schemeClr val="tx1"/>
                </a:solidFill>
                <a:latin typeface="Times New Roman" pitchFamily="18" charset="0"/>
                <a:cs typeface="Times New Roman" pitchFamily="18" charset="0"/>
              </a:rPr>
              <a:t>		Nüfusu ne olursa olsun kaza ve vilayet merkezinde  ve nüfusu 2.000 den fazla olan yerlerde belediye teşkilatı mecbur hale getirildi.</a:t>
            </a:r>
            <a:endParaRPr lang="tr-TR" sz="240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Belediyelerde İnsan Kaynakları Yönetimi 2019\tbb logo.PNG"/>
          <p:cNvPicPr>
            <a:picLocks noChangeAspect="1" noChangeArrowheads="1"/>
          </p:cNvPicPr>
          <p:nvPr>
            <p:custDataLst>
              <p:tags r:id="rId2"/>
            </p:custDataLst>
          </p:nvPr>
        </p:nvPicPr>
        <p:blipFill>
          <a:blip r:embed="rId4"/>
          <a:stretch>
            <a:fillRect/>
          </a:stretch>
        </p:blipFill>
        <p:spPr bwMode="auto">
          <a:xfrm>
            <a:off x="539557" y="1412776"/>
            <a:ext cx="7272807" cy="3744416"/>
          </a:xfrm>
          <a:prstGeom prst="rect">
            <a:avLst/>
          </a:prstGeom>
          <a:noFill/>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1945205" y="624109"/>
            <a:ext cx="6589199" cy="140595"/>
          </a:xfrm>
        </p:spPr>
        <p:txBody>
          <a:bodyPr>
            <a:noAutofit/>
          </a:bodyPr>
          <a:lstStyle/>
          <a:p>
            <a:endParaRPr lang="tr-TR" sz="8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1043609" y="980730"/>
            <a:ext cx="7490792" cy="4930495"/>
          </a:xfrm>
        </p:spPr>
        <p:txBody>
          <a:bodyPr>
            <a:normAutofit/>
          </a:bodyPr>
          <a:lstStyle/>
          <a:p>
            <a:pPr>
              <a:buNone/>
            </a:pPr>
            <a:r>
              <a:rPr lang="tr-TR" smtClean="0"/>
              <a:t>    	</a:t>
            </a:r>
          </a:p>
          <a:p>
            <a:pPr algn="just">
              <a:buNone/>
            </a:pPr>
            <a:r>
              <a:rPr lang="tr-TR" sz="2400" smtClean="0">
                <a:solidFill>
                  <a:schemeClr val="tx1"/>
                </a:solidFill>
                <a:latin typeface="Times New Roman" pitchFamily="18" charset="0"/>
                <a:cs typeface="Times New Roman" pitchFamily="18" charset="0"/>
              </a:rPr>
              <a:t>		5216 sayılı Büyükşehir Belediyesi Kanunu</a:t>
            </a:r>
          </a:p>
          <a:p>
            <a:pPr algn="just">
              <a:buNone/>
            </a:pPr>
            <a:endParaRPr lang="tr-TR" sz="2400" smtClean="0">
              <a:solidFill>
                <a:schemeClr val="tx1"/>
              </a:solidFill>
              <a:latin typeface="Times New Roman" pitchFamily="18" charset="0"/>
              <a:cs typeface="Times New Roman" pitchFamily="18" charset="0"/>
            </a:endParaRPr>
          </a:p>
          <a:p>
            <a:pPr algn="just">
              <a:buNone/>
            </a:pPr>
            <a:r>
              <a:rPr lang="tr-TR" sz="2400" smtClean="0">
                <a:solidFill>
                  <a:schemeClr val="tx1"/>
                </a:solidFill>
                <a:latin typeface="Times New Roman" pitchFamily="18" charset="0"/>
                <a:cs typeface="Times New Roman" pitchFamily="18" charset="0"/>
              </a:rPr>
              <a:t>		5747 sayılı yasa ile Büyükşehir İlçe Belediyeleri kuruldu.</a:t>
            </a:r>
          </a:p>
          <a:p>
            <a:pPr algn="just">
              <a:buNone/>
            </a:pPr>
            <a:r>
              <a:rPr lang="tr-TR" sz="2400" smtClean="0">
                <a:solidFill>
                  <a:schemeClr val="tx1"/>
                </a:solidFill>
                <a:latin typeface="Times New Roman" pitchFamily="18" charset="0"/>
                <a:cs typeface="Times New Roman" pitchFamily="18" charset="0"/>
              </a:rPr>
              <a:t>		</a:t>
            </a:r>
          </a:p>
          <a:p>
            <a:pPr>
              <a:buNone/>
            </a:pPr>
            <a:r>
              <a:rPr lang="tr-TR" sz="2400" smtClean="0">
                <a:solidFill>
                  <a:schemeClr val="tx1"/>
                </a:solidFill>
                <a:latin typeface="Times New Roman" pitchFamily="18" charset="0"/>
                <a:cs typeface="Times New Roman" pitchFamily="18" charset="0"/>
              </a:rPr>
              <a:t>	</a:t>
            </a:r>
            <a:endParaRPr lang="tr-TR" sz="240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643183"/>
            <a:ext cx="8229600" cy="928695"/>
          </a:xfrm>
        </p:spPr>
        <p:txBody>
          <a:bodyPr>
            <a:normAutofit/>
          </a:bodyPr>
          <a:lstStyle/>
          <a:p>
            <a:r>
              <a:rPr lang="tr-TR" sz="3600" b="1" smtClean="0">
                <a:latin typeface="Times New Roman" pitchFamily="18" charset="0"/>
                <a:cs typeface="Times New Roman" pitchFamily="18" charset="0"/>
              </a:rPr>
              <a:t>6360 Sayılı Yasa İle Büyükşehir</a:t>
            </a:r>
            <a:endParaRPr lang="tr-TR" sz="36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3714753"/>
            <a:ext cx="8229600" cy="2882599"/>
          </a:xfrm>
        </p:spPr>
        <p:txBody>
          <a:bodyPr>
            <a:normAutofit/>
          </a:bodyPr>
          <a:lstStyle/>
          <a:p>
            <a:pPr algn="just">
              <a:buNone/>
            </a:pPr>
            <a:r>
              <a:rPr lang="tr-TR" sz="2400" smtClean="0"/>
              <a:t>		</a:t>
            </a:r>
            <a:r>
              <a:rPr lang="tr-TR" sz="2400" smtClean="0">
                <a:latin typeface="Times New Roman" pitchFamily="18" charset="0"/>
                <a:cs typeface="Times New Roman" pitchFamily="18" charset="0"/>
              </a:rPr>
              <a:t>6360 sayılı  yasa ile birlikte Büyükşehir Belediyelerinin görev sınırları İl Mülki sınırları olurken Büyükşehir İlçe Belediyelerinde de belediye sınırı ilçe mülki idare sınırı olarak belirlenmiştir. Özel İdareler kapatılarak  belediyelere devredildiler</a:t>
            </a:r>
            <a:r>
              <a:rPr lang="tr-TR" smtClean="0">
                <a:latin typeface="Times New Roman" pitchFamily="18" charset="0"/>
                <a:cs typeface="Times New Roman" pitchFamily="18" charset="0"/>
              </a:rPr>
              <a:t>.</a:t>
            </a:r>
          </a:p>
          <a:p>
            <a:pPr algn="just">
              <a:buNone/>
            </a:pPr>
            <a:endParaRPr lang="tr-TR">
              <a:latin typeface="Times New Roman" pitchFamily="18" charset="0"/>
              <a:cs typeface="Times New Roman" pitchFamily="18" charset="0"/>
            </a:endParaRPr>
          </a:p>
        </p:txBody>
      </p:sp>
      <p:pic>
        <p:nvPicPr>
          <p:cNvPr id="3075" name="Picture 3" descr="C:\Users\user\Desktop\slide1-n.jpg"/>
          <p:cNvPicPr>
            <a:picLocks noChangeAspect="1" noChangeArrowheads="1"/>
          </p:cNvPicPr>
          <p:nvPr>
            <p:custDataLst>
              <p:tags r:id="rId4"/>
            </p:custDataLst>
          </p:nvPr>
        </p:nvPicPr>
        <p:blipFill>
          <a:blip r:embed="rId6"/>
          <a:stretch>
            <a:fillRect/>
          </a:stretch>
        </p:blipFill>
        <p:spPr bwMode="auto">
          <a:xfrm>
            <a:off x="0" y="0"/>
            <a:ext cx="9144000" cy="2643181"/>
          </a:xfrm>
          <a:prstGeom prst="rect">
            <a:avLst/>
          </a:prstGeom>
          <a:noFill/>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lstStyle/>
          <a:p>
            <a:r>
              <a:rPr lang="tr-TR" b="1" smtClean="0">
                <a:latin typeface="Times New Roman" pitchFamily="18" charset="0"/>
                <a:cs typeface="Times New Roman" pitchFamily="18" charset="0"/>
              </a:rPr>
              <a:t>Soru?</a:t>
            </a:r>
            <a:endParaRPr lang="tr-TR"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lstStyle/>
          <a:p>
            <a:pPr>
              <a:buNone/>
            </a:pPr>
            <a:endParaRPr lang="tr-TR" smtClean="0"/>
          </a:p>
          <a:p>
            <a:pPr algn="ctr">
              <a:buNone/>
            </a:pPr>
            <a:r>
              <a:rPr lang="tr-TR" sz="5400" smtClean="0">
                <a:latin typeface="Times New Roman" pitchFamily="18" charset="0"/>
                <a:cs typeface="Times New Roman" pitchFamily="18" charset="0"/>
              </a:rPr>
              <a:t>Belediye şirket çalışanları Kamu Personeli </a:t>
            </a:r>
          </a:p>
          <a:p>
            <a:pPr algn="ctr">
              <a:buNone/>
            </a:pPr>
            <a:r>
              <a:rPr lang="tr-TR" sz="5400" smtClean="0">
                <a:latin typeface="Times New Roman" pitchFamily="18" charset="0"/>
                <a:cs typeface="Times New Roman" pitchFamily="18" charset="0"/>
              </a:rPr>
              <a:t>midir?</a:t>
            </a:r>
            <a:endParaRPr lang="tr-TR" sz="5400">
              <a:latin typeface="Times New Roman" pitchFamily="18" charset="0"/>
              <a:cs typeface="Times New Roman" pitchFamily="18" charset="0"/>
            </a:endParaRP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p:txBody>
          <a:bodyPr>
            <a:normAutofit fontScale="90000"/>
          </a:bodyPr>
          <a:lstStyle/>
          <a:p>
            <a:r>
              <a:rPr lang="tr-TR" b="1" smtClean="0">
                <a:solidFill>
                  <a:srgbClr val="FF0000"/>
                </a:solidFill>
                <a:latin typeface="Times New Roman" pitchFamily="18" charset="0"/>
                <a:cs typeface="Times New Roman" pitchFamily="18" charset="0"/>
              </a:rPr>
              <a:t>KAMU, DEVLET NEDİR?</a:t>
            </a:r>
            <a:r>
              <a:rPr lang="tr-TR">
                <a:latin typeface="Times New Roman" pitchFamily="18" charset="0"/>
                <a:cs typeface="Times New Roman" pitchFamily="18" charset="0"/>
              </a:rPr>
              <a:t/>
            </a:r>
            <a:br>
              <a:rPr lang="tr-TR">
                <a:latin typeface="Times New Roman" pitchFamily="18" charset="0"/>
                <a:cs typeface="Times New Roman" pitchFamily="18" charset="0"/>
              </a:rPr>
            </a:br>
            <a:endParaRPr lang="tr-TR">
              <a:latin typeface="Times New Roman" pitchFamily="18" charset="0"/>
              <a:cs typeface="Times New Roman" pitchFamily="18" charset="0"/>
            </a:endParaRPr>
          </a:p>
        </p:txBody>
      </p:sp>
      <p:sp>
        <p:nvSpPr>
          <p:cNvPr id="3" name="İçerik Yer Tutucusu 2"/>
          <p:cNvSpPr>
            <a:spLocks noGrp="1"/>
          </p:cNvSpPr>
          <p:nvPr>
            <p:ph idx="1"/>
            <p:custDataLst>
              <p:tags r:id="rId3"/>
            </p:custDataLst>
          </p:nvPr>
        </p:nvSpPr>
        <p:spPr>
          <a:xfrm>
            <a:off x="395540" y="1433016"/>
            <a:ext cx="8232923" cy="5020320"/>
          </a:xfrm>
        </p:spPr>
        <p:txBody>
          <a:bodyPr>
            <a:normAutofit lnSpcReduction="10000"/>
          </a:bodyPr>
          <a:lstStyle/>
          <a:p>
            <a:pPr algn="just">
              <a:buNone/>
            </a:pPr>
            <a:r>
              <a:rPr lang="tr-TR" sz="3200" b="1" i="1" smtClean="0">
                <a:solidFill>
                  <a:srgbClr val="FF0000"/>
                </a:solidFill>
                <a:latin typeface="Times New Roman" pitchFamily="18" charset="0"/>
                <a:cs typeface="Times New Roman" pitchFamily="18" charset="0"/>
              </a:rPr>
              <a:t>KAMU</a:t>
            </a:r>
          </a:p>
          <a:p>
            <a:pPr marL="0" indent="0" algn="just">
              <a:buNone/>
            </a:pPr>
            <a:r>
              <a:rPr lang="tr-TR" sz="3200" b="1" i="1" smtClean="0">
                <a:latin typeface="Times New Roman" pitchFamily="18" charset="0"/>
                <a:cs typeface="Times New Roman" pitchFamily="18" charset="0"/>
              </a:rPr>
              <a:t>Halka hizmet veren bütün </a:t>
            </a:r>
            <a:r>
              <a:rPr lang="tr-TR" sz="4000" b="1" i="1" smtClean="0">
                <a:solidFill>
                  <a:srgbClr val="FF0000"/>
                </a:solidFill>
                <a:latin typeface="Times New Roman" pitchFamily="18" charset="0"/>
                <a:cs typeface="Times New Roman" pitchFamily="18" charset="0"/>
              </a:rPr>
              <a:t>devlet birimlerine verilen addır</a:t>
            </a:r>
            <a:r>
              <a:rPr lang="tr-TR" sz="3200" b="1" i="1" smtClean="0">
                <a:latin typeface="Times New Roman" pitchFamily="18" charset="0"/>
                <a:cs typeface="Times New Roman" pitchFamily="18" charset="0"/>
              </a:rPr>
              <a:t>. Kamu aynı zamanda bir ülkede bulunan halka da denmektedir.</a:t>
            </a:r>
            <a:endParaRPr lang="tr-TR" sz="3200" b="1">
              <a:latin typeface="Times New Roman" pitchFamily="18" charset="0"/>
              <a:cs typeface="Times New Roman" pitchFamily="18" charset="0"/>
            </a:endParaRPr>
          </a:p>
          <a:p>
            <a:pPr marL="0" lvl="0" indent="0" algn="just">
              <a:buNone/>
            </a:pPr>
            <a:r>
              <a:rPr lang="tr-TR" sz="3200" b="1" smtClean="0">
                <a:latin typeface="Times New Roman" pitchFamily="18" charset="0"/>
                <a:cs typeface="Times New Roman" pitchFamily="18" charset="0"/>
              </a:rPr>
              <a:t> </a:t>
            </a:r>
            <a:r>
              <a:rPr lang="tr-TR" sz="3200" b="1" smtClean="0">
                <a:solidFill>
                  <a:srgbClr val="FF0000"/>
                </a:solidFill>
                <a:latin typeface="Times New Roman" pitchFamily="18" charset="0"/>
                <a:cs typeface="Times New Roman" pitchFamily="18" charset="0"/>
              </a:rPr>
              <a:t>DEVLET</a:t>
            </a:r>
            <a:endParaRPr lang="tr-TR" sz="3200" b="1">
              <a:solidFill>
                <a:srgbClr val="FF0000"/>
              </a:solidFill>
              <a:latin typeface="Times New Roman" pitchFamily="18" charset="0"/>
              <a:cs typeface="Times New Roman" pitchFamily="18" charset="0"/>
            </a:endParaRPr>
          </a:p>
          <a:p>
            <a:pPr marL="0" indent="0" algn="just">
              <a:buNone/>
            </a:pPr>
            <a:r>
              <a:rPr lang="tr-TR" sz="3200" b="1" smtClean="0">
                <a:latin typeface="Times New Roman" pitchFamily="18" charset="0"/>
                <a:cs typeface="Times New Roman" pitchFamily="18" charset="0"/>
              </a:rPr>
              <a:t>Belirli sınırların içinde toprağı olan, bir hükümetin yönetiminde kanunlara göre örgütlenmiş bulunan bağımsız topluluklara verilen addır.</a:t>
            </a:r>
            <a:endParaRPr lang="tr-TR" sz="3200" b="1">
              <a:latin typeface="Times New Roman" pitchFamily="18" charset="0"/>
              <a:cs typeface="Times New Roman" pitchFamily="18" charset="0"/>
            </a:endParaRPr>
          </a:p>
          <a:p>
            <a:pPr marL="0" lvl="0" indent="0">
              <a:buNone/>
            </a:pPr>
            <a:endParaRPr lang="tr-TR" sz="2800" b="1">
              <a:latin typeface="Times New Roman" pitchFamily="18" charset="0"/>
              <a:cs typeface="Times New Roman" pitchFamily="18" charset="0"/>
            </a:endParaRPr>
          </a:p>
          <a:p>
            <a:endParaRPr lang="tr-TR"/>
          </a:p>
        </p:txBody>
      </p:sp>
    </p:spTree>
    <p:custDataLst>
      <p:tags r:id="rId1"/>
    </p:custDataLst>
    <p:extLst>
      <p:ext uri="{BB962C8B-B14F-4D97-AF65-F5344CB8AC3E}">
        <p14:creationId xmlns:p14="http://schemas.microsoft.com/office/powerpoint/2010/main" val="111679320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457200" y="1052736"/>
            <a:ext cx="8229600" cy="576064"/>
          </a:xfrm>
        </p:spPr>
        <p:txBody>
          <a:bodyPr>
            <a:normAutofit fontScale="90000"/>
          </a:bodyPr>
          <a:lstStyle/>
          <a:p>
            <a:pPr algn="ctr"/>
            <a:r>
              <a:rPr lang="tr-TR" sz="3600" b="1" smtClean="0">
                <a:solidFill>
                  <a:srgbClr val="FF0000"/>
                </a:solidFill>
                <a:latin typeface="Times New Roman" pitchFamily="18" charset="0"/>
                <a:cs typeface="Times New Roman" pitchFamily="18" charset="0"/>
              </a:rPr>
              <a:t>KAMU PERSONELİ</a:t>
            </a:r>
            <a:endParaRPr lang="tr-TR" sz="3600" b="1">
              <a:solidFill>
                <a:srgbClr val="FF0000"/>
              </a:solidFill>
              <a:latin typeface="Times New Roman" pitchFamily="18" charset="0"/>
              <a:cs typeface="Times New Roman" pitchFamily="18" charset="0"/>
            </a:endParaRPr>
          </a:p>
        </p:txBody>
      </p:sp>
      <p:sp>
        <p:nvSpPr>
          <p:cNvPr id="3" name="İçerik Yer Tutucusu 2"/>
          <p:cNvSpPr>
            <a:spLocks noGrp="1"/>
          </p:cNvSpPr>
          <p:nvPr>
            <p:ph idx="1"/>
            <p:custDataLst>
              <p:tags r:id="rId3"/>
            </p:custDataLst>
          </p:nvPr>
        </p:nvSpPr>
        <p:spPr>
          <a:xfrm>
            <a:off x="1043609" y="1916832"/>
            <a:ext cx="7490792" cy="4464496"/>
          </a:xfrm>
        </p:spPr>
        <p:txBody>
          <a:bodyPr>
            <a:normAutofit/>
          </a:bodyPr>
          <a:lstStyle/>
          <a:p>
            <a:r>
              <a:rPr lang="tr-TR" sz="2800" b="1" smtClean="0">
                <a:solidFill>
                  <a:srgbClr val="FF0000"/>
                </a:solidFill>
                <a:latin typeface="Times New Roman" pitchFamily="18" charset="0"/>
                <a:cs typeface="Times New Roman" pitchFamily="18" charset="0"/>
              </a:rPr>
              <a:t>PERSONEL</a:t>
            </a:r>
          </a:p>
          <a:p>
            <a:pPr marL="0" indent="0">
              <a:buNone/>
            </a:pPr>
            <a:r>
              <a:rPr lang="tr-TR" sz="2800" b="1" smtClean="0">
                <a:solidFill>
                  <a:schemeClr val="tx1"/>
                </a:solidFill>
                <a:latin typeface="Times New Roman" pitchFamily="18" charset="0"/>
                <a:cs typeface="Times New Roman" pitchFamily="18" charset="0"/>
              </a:rPr>
              <a:t>Kuruluş için veya kuruluşun kontrolü altında çalışan kişilere personel denir.</a:t>
            </a:r>
          </a:p>
          <a:p>
            <a:r>
              <a:rPr lang="tr-TR" sz="2800" b="1" smtClean="0">
                <a:solidFill>
                  <a:srgbClr val="FF0000"/>
                </a:solidFill>
                <a:latin typeface="Times New Roman" pitchFamily="18" charset="0"/>
                <a:cs typeface="Times New Roman" pitchFamily="18" charset="0"/>
              </a:rPr>
              <a:t>KAMU PERSONELİ</a:t>
            </a:r>
          </a:p>
          <a:p>
            <a:pPr marL="0" indent="0">
              <a:buNone/>
            </a:pPr>
            <a:r>
              <a:rPr lang="tr-TR" sz="2800" b="1" smtClean="0">
                <a:solidFill>
                  <a:schemeClr val="tx1"/>
                </a:solidFill>
                <a:latin typeface="Times New Roman" pitchFamily="18" charset="0"/>
                <a:cs typeface="Times New Roman" pitchFamily="18" charset="0"/>
              </a:rPr>
              <a:t>Devlet hizmetinde çalışan kişiye verilen addır.</a:t>
            </a:r>
          </a:p>
          <a:p>
            <a:pPr marL="0" indent="0">
              <a:buNone/>
            </a:pPr>
            <a:endParaRPr lang="tr-TR" sz="2800"/>
          </a:p>
        </p:txBody>
      </p:sp>
    </p:spTree>
    <p:custDataLst>
      <p:tags r:id="rId1"/>
    </p:custDataLst>
    <p:extLst>
      <p:ext uri="{BB962C8B-B14F-4D97-AF65-F5344CB8AC3E}">
        <p14:creationId xmlns:p14="http://schemas.microsoft.com/office/powerpoint/2010/main" val="1137415649"/>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1928794" y="1714488"/>
            <a:ext cx="5643602" cy="1428760"/>
          </a:xfrm>
        </p:spPr>
        <p:txBody>
          <a:bodyPr/>
          <a:lstStyle/>
          <a:p>
            <a:r>
              <a:rPr lang="tr-TR" b="1" smtClean="0">
                <a:latin typeface="Times New Roman" pitchFamily="18" charset="0"/>
                <a:cs typeface="Times New Roman" pitchFamily="18" charset="0"/>
              </a:rPr>
              <a:t>Personel</a:t>
            </a:r>
            <a:endParaRPr lang="tr-TR"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3143249"/>
            <a:ext cx="8229600" cy="2982915"/>
          </a:xfrm>
        </p:spPr>
        <p:txBody>
          <a:bodyPr>
            <a:normAutofit fontScale="85000" lnSpcReduction="10000"/>
          </a:bodyPr>
          <a:lstStyle/>
          <a:p>
            <a:pPr algn="just">
              <a:buNone/>
            </a:pPr>
            <a:r>
              <a:rPr lang="tr-TR" smtClean="0">
                <a:latin typeface="Times New Roman" pitchFamily="18" charset="0"/>
                <a:cs typeface="Times New Roman" pitchFamily="18" charset="0"/>
              </a:rPr>
              <a:t>		Personel ; Literatürde çok geniş anlamlar ifade etse de Belediyelerde çalışanları (Hizmet verenler) personel olarak değerlendirmektedir. Bununla birlikte:</a:t>
            </a:r>
          </a:p>
          <a:p>
            <a:pPr algn="just">
              <a:buNone/>
            </a:pPr>
            <a:r>
              <a:rPr lang="tr-TR" smtClean="0">
                <a:latin typeface="Times New Roman" pitchFamily="18" charset="0"/>
                <a:cs typeface="Times New Roman" pitchFamily="18" charset="0"/>
              </a:rPr>
              <a:t>		</a:t>
            </a:r>
            <a:r>
              <a:rPr lang="tr-TR" b="1" smtClean="0">
                <a:latin typeface="Times New Roman" pitchFamily="18" charset="0"/>
                <a:cs typeface="Times New Roman" pitchFamily="18" charset="0"/>
              </a:rPr>
              <a:t>“Bir hizmet veya kuruluşun görevlileri, </a:t>
            </a:r>
          </a:p>
          <a:p>
            <a:pPr algn="just">
              <a:buNone/>
            </a:pPr>
            <a:r>
              <a:rPr lang="tr-TR" b="1" smtClean="0">
                <a:latin typeface="Times New Roman" pitchFamily="18" charset="0"/>
                <a:cs typeface="Times New Roman" pitchFamily="18" charset="0"/>
              </a:rPr>
              <a:t>		bir iş yerinde çalışanların tümü”,</a:t>
            </a:r>
            <a:endParaRPr lang="tr-TR" smtClean="0">
              <a:latin typeface="Times New Roman" pitchFamily="18" charset="0"/>
              <a:cs typeface="Times New Roman" pitchFamily="18" charset="0"/>
            </a:endParaRPr>
          </a:p>
          <a:p>
            <a:pPr algn="just">
              <a:buNone/>
            </a:pPr>
            <a:r>
              <a:rPr lang="tr-TR" smtClean="0">
                <a:latin typeface="Times New Roman" pitchFamily="18" charset="0"/>
                <a:cs typeface="Times New Roman" pitchFamily="18" charset="0"/>
              </a:rPr>
              <a:t>		Devlet ve diğer kamu kuruluşlarında çalışan, etkinliğe çeşitli görevleriyle katılan gerçek kişiler.</a:t>
            </a:r>
          </a:p>
          <a:p>
            <a:pPr algn="just"/>
            <a:endParaRPr lang="tr-TR"/>
          </a:p>
        </p:txBody>
      </p:sp>
      <p:pic>
        <p:nvPicPr>
          <p:cNvPr id="33793" name="Picture 1" descr="C:\Users\user\Desktop\kamu-personel-alimi-diyanet-meb-cte-bekci-kamu-personel-alimi-2019-h1547819089-048a1e.jpg"/>
          <p:cNvPicPr>
            <a:picLocks noChangeAspect="1" noChangeArrowheads="1"/>
          </p:cNvPicPr>
          <p:nvPr>
            <p:custDataLst>
              <p:tags r:id="rId4"/>
            </p:custDataLst>
          </p:nvPr>
        </p:nvPicPr>
        <p:blipFill>
          <a:blip r:embed="rId6"/>
          <a:stretch>
            <a:fillRect/>
          </a:stretch>
        </p:blipFill>
        <p:spPr bwMode="auto">
          <a:xfrm>
            <a:off x="1857356" y="2"/>
            <a:ext cx="5500726" cy="2071679"/>
          </a:xfrm>
          <a:prstGeom prst="rect">
            <a:avLst/>
          </a:prstGeom>
          <a:noFill/>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custDataLst>
              <p:tags r:id="rId2"/>
            </p:custDataLst>
          </p:nvPr>
        </p:nvSpPr>
        <p:spPr>
          <a:xfrm>
            <a:off x="457200" y="116632"/>
            <a:ext cx="8229600" cy="1656184"/>
          </a:xfrm>
        </p:spPr>
        <p:txBody>
          <a:bodyPr>
            <a:normAutofit fontScale="90000"/>
          </a:bodyPr>
          <a:lstStyle/>
          <a:p>
            <a:r>
              <a:rPr lang="tr-TR" sz="2700" b="1" smtClean="0"/>
              <a:t/>
            </a:r>
            <a:br>
              <a:rPr lang="tr-TR" sz="2700" b="1" smtClean="0"/>
            </a:br>
            <a:r>
              <a:rPr lang="tr-TR" sz="2700" b="1" smtClean="0"/>
              <a:t/>
            </a:r>
            <a:br>
              <a:rPr lang="tr-TR" sz="2700" b="1" smtClean="0"/>
            </a:br>
            <a:r>
              <a:rPr lang="tr-TR" sz="2700" b="1" smtClean="0"/>
              <a:t/>
            </a:r>
            <a:br>
              <a:rPr lang="tr-TR" sz="2700" b="1" smtClean="0"/>
            </a:br>
            <a:r>
              <a:rPr lang="tr-TR" sz="2200" b="1" smtClean="0">
                <a:solidFill>
                  <a:schemeClr val="tx1"/>
                </a:solidFill>
              </a:rPr>
              <a:t>İçtihat Metni"</a:t>
            </a:r>
            <a:r>
              <a:rPr lang="tr-TR" sz="2200" smtClean="0">
                <a:solidFill>
                  <a:schemeClr val="tx1"/>
                </a:solidFill>
              </a:rPr>
              <a:t/>
            </a:r>
            <a:br>
              <a:rPr lang="tr-TR" sz="2200" smtClean="0">
                <a:solidFill>
                  <a:schemeClr val="tx1"/>
                </a:solidFill>
              </a:rPr>
            </a:br>
            <a:r>
              <a:rPr lang="tr-TR" sz="2200" smtClean="0">
                <a:solidFill>
                  <a:schemeClr val="tx1"/>
                </a:solidFill>
              </a:rPr>
              <a:t>T.C.D A N I Ş T A Y</a:t>
            </a:r>
            <a:br>
              <a:rPr lang="tr-TR" sz="2200" smtClean="0">
                <a:solidFill>
                  <a:schemeClr val="tx1"/>
                </a:solidFill>
              </a:rPr>
            </a:br>
            <a:r>
              <a:rPr lang="tr-TR" sz="2200" smtClean="0">
                <a:solidFill>
                  <a:schemeClr val="tx1"/>
                </a:solidFill>
              </a:rPr>
              <a:t>BEŞİNCİ DAİRE </a:t>
            </a:r>
            <a:br>
              <a:rPr lang="tr-TR" sz="2200" smtClean="0">
                <a:solidFill>
                  <a:schemeClr val="tx1"/>
                </a:solidFill>
              </a:rPr>
            </a:br>
            <a:r>
              <a:rPr lang="tr-TR" sz="2200" smtClean="0">
                <a:solidFill>
                  <a:schemeClr val="tx1"/>
                </a:solidFill>
              </a:rPr>
              <a:t>Esas No : 2016/1901 </a:t>
            </a:r>
            <a:r>
              <a:rPr lang="tr-TR" sz="2800" smtClean="0">
                <a:latin typeface="Times New Roman" pitchFamily="18" charset="0"/>
                <a:cs typeface="Times New Roman" pitchFamily="18" charset="0"/>
              </a:rPr>
              <a:t/>
            </a:r>
            <a:br>
              <a:rPr lang="tr-TR" sz="2800" smtClean="0">
                <a:latin typeface="Times New Roman" pitchFamily="18" charset="0"/>
                <a:cs typeface="Times New Roman" pitchFamily="18" charset="0"/>
              </a:rPr>
            </a:br>
            <a:endParaRPr lang="tr-TR" sz="28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827585" y="2133602"/>
            <a:ext cx="7706816" cy="3777623"/>
          </a:xfrm>
        </p:spPr>
        <p:txBody>
          <a:bodyPr>
            <a:normAutofit fontScale="92500"/>
          </a:bodyPr>
          <a:lstStyle/>
          <a:p>
            <a:pPr algn="just">
              <a:buNone/>
            </a:pPr>
            <a:r>
              <a:rPr lang="tr-TR" b="1" i="1" smtClean="0"/>
              <a:t>		</a:t>
            </a:r>
            <a:r>
              <a:rPr lang="tr-TR" b="1" i="1" smtClean="0">
                <a:solidFill>
                  <a:schemeClr val="tx1"/>
                </a:solidFill>
              </a:rPr>
              <a:t>	“…</a:t>
            </a:r>
            <a:r>
              <a:rPr lang="tr-TR" sz="2400" b="1" i="1" smtClean="0">
                <a:solidFill>
                  <a:schemeClr val="tx1"/>
                </a:solidFill>
                <a:latin typeface="Times New Roman" pitchFamily="18" charset="0"/>
                <a:cs typeface="Times New Roman" pitchFamily="18" charset="0"/>
              </a:rPr>
              <a:t>Personel hukukunun en önemli kavramlarından olan </a:t>
            </a:r>
            <a:r>
              <a:rPr lang="tr-TR" sz="2400" b="1" i="1" smtClean="0">
                <a:solidFill>
                  <a:srgbClr val="C00000"/>
                </a:solidFill>
                <a:latin typeface="Times New Roman" pitchFamily="18" charset="0"/>
                <a:cs typeface="Times New Roman" pitchFamily="18" charset="0"/>
              </a:rPr>
              <a:t>kadro, </a:t>
            </a:r>
            <a:r>
              <a:rPr lang="tr-TR" sz="2400" b="1" i="1" u="sng" smtClean="0">
                <a:solidFill>
                  <a:srgbClr val="FF0000"/>
                </a:solidFill>
                <a:latin typeface="Times New Roman" pitchFamily="18" charset="0"/>
                <a:cs typeface="Times New Roman" pitchFamily="18" charset="0"/>
              </a:rPr>
              <a:t>personel yönetiminin temel unsurudur</a:t>
            </a:r>
            <a:r>
              <a:rPr lang="tr-TR" sz="2400" u="sng" smtClean="0">
                <a:solidFill>
                  <a:srgbClr val="FF0000"/>
                </a:solidFill>
                <a:latin typeface="Times New Roman" pitchFamily="18" charset="0"/>
                <a:cs typeface="Times New Roman" pitchFamily="18" charset="0"/>
              </a:rPr>
              <a:t>.</a:t>
            </a:r>
          </a:p>
          <a:p>
            <a:pPr algn="just">
              <a:buNone/>
            </a:pPr>
            <a:r>
              <a:rPr lang="tr-TR" sz="2400" b="1" i="1" smtClean="0">
                <a:solidFill>
                  <a:schemeClr val="tx1"/>
                </a:solidFill>
                <a:latin typeface="Times New Roman" pitchFamily="18" charset="0"/>
                <a:cs typeface="Times New Roman" pitchFamily="18" charset="0"/>
              </a:rPr>
              <a:t>		Kadro; </a:t>
            </a:r>
          </a:p>
          <a:p>
            <a:pPr algn="just">
              <a:buNone/>
            </a:pPr>
            <a:r>
              <a:rPr lang="tr-TR" sz="2400" b="1" i="1" smtClean="0">
                <a:latin typeface="Times New Roman" pitchFamily="18" charset="0"/>
                <a:cs typeface="Times New Roman" pitchFamily="18" charset="0"/>
              </a:rPr>
              <a:t>		</a:t>
            </a:r>
            <a:r>
              <a:rPr lang="tr-TR" sz="2400" b="1" i="1" smtClean="0">
                <a:solidFill>
                  <a:srgbClr val="FF0000"/>
                </a:solidFill>
                <a:latin typeface="Times New Roman" pitchFamily="18" charset="0"/>
                <a:cs typeface="Times New Roman" pitchFamily="18" charset="0"/>
              </a:rPr>
              <a:t>görev yerini belirten, </a:t>
            </a:r>
          </a:p>
          <a:p>
            <a:pPr algn="just">
              <a:buNone/>
            </a:pPr>
            <a:r>
              <a:rPr lang="tr-TR" sz="2400" b="1" i="1" smtClean="0">
                <a:solidFill>
                  <a:srgbClr val="FF0000"/>
                </a:solidFill>
                <a:latin typeface="Times New Roman" pitchFamily="18" charset="0"/>
                <a:cs typeface="Times New Roman" pitchFamily="18" charset="0"/>
              </a:rPr>
              <a:t>		görev tanımını içeren,</a:t>
            </a:r>
          </a:p>
          <a:p>
            <a:pPr algn="just">
              <a:buNone/>
            </a:pPr>
            <a:r>
              <a:rPr lang="tr-TR" sz="2400" b="1" i="1" smtClean="0">
                <a:solidFill>
                  <a:schemeClr val="tx1"/>
                </a:solidFill>
                <a:latin typeface="Times New Roman" pitchFamily="18" charset="0"/>
                <a:cs typeface="Times New Roman" pitchFamily="18" charset="0"/>
              </a:rPr>
              <a:t>	 bulunduğu yer itibariyle personel ihtiyacını gösteren ve sürekli bir kamu hizmetinin yürütülmesi için gerekli olan</a:t>
            </a:r>
          </a:p>
          <a:p>
            <a:pPr algn="just">
              <a:buNone/>
            </a:pPr>
            <a:r>
              <a:rPr lang="tr-TR" sz="2400" b="1" i="1" smtClean="0">
                <a:solidFill>
                  <a:schemeClr val="tx1"/>
                </a:solidFill>
                <a:latin typeface="Times New Roman" pitchFamily="18" charset="0"/>
                <a:cs typeface="Times New Roman" pitchFamily="18" charset="0"/>
              </a:rPr>
              <a:t>	 zorunlu bir araçtır…”</a:t>
            </a:r>
            <a:endParaRPr lang="tr-TR" sz="240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fontScale="90000"/>
          </a:bodyPr>
          <a:lstStyle/>
          <a:p>
            <a:r>
              <a:rPr lang="tr-TR" smtClean="0"/>
              <a:t/>
            </a:r>
            <a:br>
              <a:rPr lang="tr-TR" smtClean="0"/>
            </a:br>
            <a:endParaRPr lang="tr-TR"/>
          </a:p>
        </p:txBody>
      </p:sp>
      <p:sp>
        <p:nvSpPr>
          <p:cNvPr id="3" name="2 İçerik Yer Tutucusu"/>
          <p:cNvSpPr>
            <a:spLocks noGrp="1"/>
          </p:cNvSpPr>
          <p:nvPr>
            <p:ph idx="1"/>
            <p:custDataLst>
              <p:tags r:id="rId3"/>
            </p:custDataLst>
          </p:nvPr>
        </p:nvSpPr>
        <p:spPr>
          <a:xfrm>
            <a:off x="2571736" y="285728"/>
            <a:ext cx="6572264" cy="6383632"/>
          </a:xfrm>
        </p:spPr>
        <p:txBody>
          <a:bodyPr>
            <a:normAutofit fontScale="55000" lnSpcReduction="20000"/>
          </a:bodyPr>
          <a:lstStyle/>
          <a:p>
            <a:pPr algn="just">
              <a:buNone/>
            </a:pPr>
            <a:r>
              <a:rPr lang="tr-TR" sz="4800" b="1" smtClean="0"/>
              <a:t>            NORM KADRO:</a:t>
            </a:r>
            <a:r>
              <a:rPr lang="tr-TR" sz="4800" smtClean="0"/>
              <a:t>		</a:t>
            </a:r>
          </a:p>
          <a:p>
            <a:pPr algn="just">
              <a:buNone/>
            </a:pPr>
            <a:r>
              <a:rPr lang="tr-TR" sz="4800" smtClean="0"/>
              <a:t>		</a:t>
            </a:r>
            <a:r>
              <a:rPr lang="tr-TR" sz="5100" smtClean="0">
                <a:latin typeface="Times New Roman" pitchFamily="18" charset="0"/>
                <a:cs typeface="Times New Roman" pitchFamily="18" charset="0"/>
              </a:rPr>
              <a:t>Kadro; bir kamu kuruluşunun,bir işletmenin,denetim veya yönlendirme işlerini gerçekleştirenler ve bunların taşıdığı ödev yetki sorumlulukları ifade eder.</a:t>
            </a:r>
          </a:p>
          <a:p>
            <a:pPr algn="just">
              <a:buNone/>
            </a:pPr>
            <a:r>
              <a:rPr lang="tr-TR" sz="5100" smtClean="0">
                <a:latin typeface="Times New Roman" pitchFamily="18" charset="0"/>
                <a:cs typeface="Times New Roman" pitchFamily="18" charset="0"/>
              </a:rPr>
              <a:t>			Norm, görevlerin etkin ve verimli bir şekilde yerine getirebilmesi için, olması gereken (ne daha az, ne de daha fazla) personel kadrosunun nitelik ve sayısal yönüyle belirlenmesidir.</a:t>
            </a:r>
          </a:p>
          <a:p>
            <a:pPr algn="just">
              <a:buNone/>
            </a:pPr>
            <a:r>
              <a:rPr lang="tr-TR" sz="5100" smtClean="0">
                <a:latin typeface="Times New Roman" pitchFamily="18" charset="0"/>
                <a:cs typeface="Times New Roman" pitchFamily="18" charset="0"/>
              </a:rPr>
              <a:t>	657 sayılı Devlet Memurları Kanunu’na göre;</a:t>
            </a:r>
          </a:p>
          <a:p>
            <a:pPr algn="just">
              <a:buNone/>
            </a:pPr>
            <a:r>
              <a:rPr lang="tr-TR" sz="5100" b="1" smtClean="0">
                <a:latin typeface="Times New Roman" pitchFamily="18" charset="0"/>
                <a:cs typeface="Times New Roman" pitchFamily="18" charset="0"/>
              </a:rPr>
              <a:t>		“Kadrosuz memur” </a:t>
            </a:r>
            <a:r>
              <a:rPr lang="tr-TR" sz="5100" smtClean="0">
                <a:latin typeface="Times New Roman" pitchFamily="18" charset="0"/>
                <a:cs typeface="Times New Roman" pitchFamily="18" charset="0"/>
              </a:rPr>
              <a:t>çalıştırılamaz.</a:t>
            </a:r>
          </a:p>
          <a:p>
            <a:endParaRPr lang="tr-TR"/>
          </a:p>
        </p:txBody>
      </p:sp>
      <p:pic>
        <p:nvPicPr>
          <p:cNvPr id="32770" name="Picture 2" descr="C:\Users\user\Desktop\29_7.jpg"/>
          <p:cNvPicPr>
            <a:picLocks noChangeAspect="1" noChangeArrowheads="1"/>
          </p:cNvPicPr>
          <p:nvPr>
            <p:custDataLst>
              <p:tags r:id="rId4"/>
            </p:custDataLst>
          </p:nvPr>
        </p:nvPicPr>
        <p:blipFill>
          <a:blip r:embed="rId6"/>
          <a:stretch>
            <a:fillRect/>
          </a:stretch>
        </p:blipFill>
        <p:spPr bwMode="auto">
          <a:xfrm>
            <a:off x="2" y="2"/>
            <a:ext cx="2571735" cy="3286124"/>
          </a:xfrm>
          <a:prstGeom prst="rect">
            <a:avLst/>
          </a:prstGeom>
          <a:noFill/>
        </p:spPr>
      </p:pic>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562075"/>
          </a:xfrm>
        </p:spPr>
        <p:txBody>
          <a:bodyPr>
            <a:normAutofit fontScale="90000"/>
          </a:bodyPr>
          <a:lstStyle/>
          <a:p>
            <a:r>
              <a:rPr lang="tr-TR" sz="2800" b="1" i="1" smtClean="0">
                <a:latin typeface="Times New Roman" pitchFamily="18" charset="0"/>
                <a:cs typeface="Times New Roman" pitchFamily="18" charset="0"/>
              </a:rPr>
              <a:t/>
            </a:r>
            <a:br>
              <a:rPr lang="tr-TR" sz="2800" b="1" i="1" smtClean="0">
                <a:latin typeface="Times New Roman" pitchFamily="18" charset="0"/>
                <a:cs typeface="Times New Roman" pitchFamily="18" charset="0"/>
              </a:rPr>
            </a:br>
            <a:r>
              <a:rPr lang="tr-TR" sz="3600" b="1" smtClean="0">
                <a:latin typeface="Times New Roman" pitchFamily="18" charset="0"/>
                <a:cs typeface="Times New Roman" pitchFamily="18" charset="0"/>
              </a:rPr>
              <a:t>Belediye Teşkilâtı ve Personeli</a:t>
            </a:r>
            <a:r>
              <a:rPr lang="tr-TR" sz="2800" smtClean="0"/>
              <a:t/>
            </a:r>
            <a:br>
              <a:rPr lang="tr-TR" sz="2800" smtClean="0"/>
            </a:br>
            <a:endParaRPr lang="tr-TR" sz="2800"/>
          </a:p>
        </p:txBody>
      </p:sp>
      <p:sp>
        <p:nvSpPr>
          <p:cNvPr id="3" name="2 İçerik Yer Tutucusu"/>
          <p:cNvSpPr>
            <a:spLocks noGrp="1"/>
          </p:cNvSpPr>
          <p:nvPr>
            <p:ph idx="1"/>
            <p:custDataLst>
              <p:tags r:id="rId3"/>
            </p:custDataLst>
          </p:nvPr>
        </p:nvSpPr>
        <p:spPr>
          <a:xfrm>
            <a:off x="457200" y="1124744"/>
            <a:ext cx="8435280" cy="5400600"/>
          </a:xfrm>
        </p:spPr>
        <p:txBody>
          <a:bodyPr>
            <a:normAutofit fontScale="62500" lnSpcReduction="20000"/>
          </a:bodyPr>
          <a:lstStyle/>
          <a:p>
            <a:pPr>
              <a:buNone/>
            </a:pPr>
            <a:r>
              <a:rPr lang="tr-TR" smtClean="0"/>
              <a:t>		</a:t>
            </a:r>
          </a:p>
          <a:p>
            <a:pPr>
              <a:buNone/>
            </a:pPr>
            <a:r>
              <a:rPr lang="tr-TR" smtClean="0"/>
              <a:t>		</a:t>
            </a:r>
            <a:r>
              <a:rPr lang="tr-TR" sz="3400" smtClean="0">
                <a:latin typeface="Times New Roman" pitchFamily="18" charset="0"/>
                <a:cs typeface="Times New Roman" pitchFamily="18" charset="0"/>
              </a:rPr>
              <a:t>Norm kadro ilke ve standartları ile Belediyeler ve bağlı kuruluşlar gruplara ayrılmıştır;</a:t>
            </a:r>
          </a:p>
          <a:p>
            <a:pPr>
              <a:buNone/>
            </a:pPr>
            <a:r>
              <a:rPr lang="tr-TR" sz="3400" smtClean="0">
                <a:latin typeface="Times New Roman" pitchFamily="18" charset="0"/>
                <a:cs typeface="Times New Roman" pitchFamily="18" charset="0"/>
              </a:rPr>
              <a:t>	A GRUBU	: Büyükşehir belediyeleri</a:t>
            </a:r>
          </a:p>
          <a:p>
            <a:pPr>
              <a:buNone/>
            </a:pPr>
            <a:r>
              <a:rPr lang="tr-TR" sz="3400" smtClean="0">
                <a:latin typeface="Times New Roman" pitchFamily="18" charset="0"/>
                <a:cs typeface="Times New Roman" pitchFamily="18" charset="0"/>
              </a:rPr>
              <a:t>	B GRUBU	: İl Belediyeleri</a:t>
            </a:r>
          </a:p>
          <a:p>
            <a:pPr>
              <a:buNone/>
            </a:pPr>
            <a:r>
              <a:rPr lang="tr-TR" sz="3400" smtClean="0">
                <a:latin typeface="Times New Roman" pitchFamily="18" charset="0"/>
                <a:cs typeface="Times New Roman" pitchFamily="18" charset="0"/>
              </a:rPr>
              <a:t>	C GRUBU	: Büyükşehir İlçe Belediyeleri</a:t>
            </a:r>
          </a:p>
          <a:p>
            <a:pPr>
              <a:buNone/>
            </a:pPr>
            <a:r>
              <a:rPr lang="tr-TR" sz="3400" smtClean="0">
                <a:latin typeface="Times New Roman" pitchFamily="18" charset="0"/>
                <a:cs typeface="Times New Roman" pitchFamily="18" charset="0"/>
              </a:rPr>
              <a:t>	D GRUBU	: İlçe ve belde belediyeleri</a:t>
            </a:r>
          </a:p>
          <a:p>
            <a:pPr>
              <a:buNone/>
            </a:pPr>
            <a:r>
              <a:rPr lang="tr-TR" sz="3400" smtClean="0">
                <a:latin typeface="Times New Roman" pitchFamily="18" charset="0"/>
                <a:cs typeface="Times New Roman" pitchFamily="18" charset="0"/>
              </a:rPr>
              <a:t>	E GRUBU	: Belediye bağlı kuruluşları </a:t>
            </a:r>
          </a:p>
          <a:p>
            <a:pPr>
              <a:buNone/>
            </a:pPr>
            <a:r>
              <a:rPr lang="tr-TR" sz="3400" smtClean="0">
                <a:latin typeface="Times New Roman" pitchFamily="18" charset="0"/>
                <a:cs typeface="Times New Roman" pitchFamily="18" charset="0"/>
              </a:rPr>
              <a:t>	F GRUBU	: Mahalli idare birlikleri </a:t>
            </a:r>
          </a:p>
          <a:p>
            <a:pPr>
              <a:buNone/>
            </a:pPr>
            <a:endParaRPr lang="tr-TR" sz="3400" smtClean="0">
              <a:latin typeface="Times New Roman" pitchFamily="18" charset="0"/>
              <a:cs typeface="Times New Roman" pitchFamily="18" charset="0"/>
            </a:endParaRPr>
          </a:p>
          <a:p>
            <a:pPr algn="just">
              <a:buNone/>
            </a:pPr>
            <a:r>
              <a:rPr lang="tr-TR" sz="3400" smtClean="0">
                <a:latin typeface="Times New Roman" pitchFamily="18" charset="0"/>
                <a:cs typeface="Times New Roman" pitchFamily="18" charset="0"/>
              </a:rPr>
              <a:t>		</a:t>
            </a:r>
          </a:p>
          <a:p>
            <a:pPr algn="just">
              <a:buNone/>
            </a:pPr>
            <a:r>
              <a:rPr lang="tr-TR" sz="3400" smtClean="0">
                <a:latin typeface="Times New Roman" pitchFamily="18" charset="0"/>
                <a:cs typeface="Times New Roman" pitchFamily="18" charset="0"/>
              </a:rPr>
              <a:t>		Bu ana gruplar ayrıca kendi içinde de nüfus büyükleri dikkate alınarak alt gruplara ayrılmıştır. İlçe ve belde belediyeleri, beldeleri;</a:t>
            </a:r>
          </a:p>
          <a:p>
            <a:pPr algn="just">
              <a:buNone/>
            </a:pPr>
            <a:r>
              <a:rPr lang="tr-TR" sz="3400" smtClean="0">
                <a:latin typeface="Times New Roman" pitchFamily="18" charset="0"/>
                <a:cs typeface="Times New Roman" pitchFamily="18" charset="0"/>
              </a:rPr>
              <a:t>		 </a:t>
            </a:r>
            <a:r>
              <a:rPr lang="tr-TR" sz="3400" b="1" smtClean="0">
                <a:latin typeface="Times New Roman" pitchFamily="18" charset="0"/>
                <a:cs typeface="Times New Roman" pitchFamily="18" charset="0"/>
              </a:rPr>
              <a:t>turizm, sanayi-ticaret </a:t>
            </a:r>
            <a:r>
              <a:rPr lang="tr-TR" sz="3400" smtClean="0">
                <a:latin typeface="Times New Roman" pitchFamily="18" charset="0"/>
                <a:cs typeface="Times New Roman" pitchFamily="18" charset="0"/>
              </a:rPr>
              <a:t>gelişmişliklerine göre üst gruplarda değerlendirilmektedir</a:t>
            </a:r>
            <a:r>
              <a:rPr lang="tr-TR" sz="3400" b="1" smtClean="0">
                <a:latin typeface="Times New Roman" pitchFamily="18" charset="0"/>
                <a:cs typeface="Times New Roman" pitchFamily="18" charset="0"/>
              </a:rPr>
              <a:t>. </a:t>
            </a:r>
            <a:endParaRPr lang="tr-TR" sz="3400" smtClean="0">
              <a:latin typeface="Times New Roman" pitchFamily="18" charset="0"/>
              <a:cs typeface="Times New Roman" pitchFamily="18" charset="0"/>
            </a:endParaRPr>
          </a:p>
          <a:p>
            <a:endParaRPr lang="tr-TR" smtClean="0"/>
          </a:p>
          <a:p>
            <a:pPr>
              <a:buNone/>
            </a:pPr>
            <a:r>
              <a:rPr lang="tr-TR" smtClean="0"/>
              <a:t> </a:t>
            </a:r>
          </a:p>
          <a:p>
            <a:endParaRPr lang="tr-T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custDataLst>
              <p:tags r:id="rId2"/>
            </p:custDataLst>
          </p:nvPr>
        </p:nvGraphicFramePr>
        <p:xfrm>
          <a:off x="755577" y="692698"/>
          <a:ext cx="7848872" cy="4805068"/>
        </p:xfrm>
        <a:graphic>
          <a:graphicData uri="http://schemas.openxmlformats.org/drawingml/2006/table">
            <a:tbl>
              <a:tblPr/>
              <a:tblGrid>
                <a:gridCol w="2580292"/>
                <a:gridCol w="987377"/>
                <a:gridCol w="914094"/>
                <a:gridCol w="786816"/>
                <a:gridCol w="740532"/>
                <a:gridCol w="879383"/>
                <a:gridCol w="960378"/>
              </a:tblGrid>
              <a:tr h="894587">
                <a:tc>
                  <a:txBody>
                    <a:bodyPr/>
                    <a:lstStyle/>
                    <a:p>
                      <a:pPr algn="l" fontAlgn="b"/>
                      <a:endParaRPr lang="tr-TR" sz="1100" b="0" i="0" u="none" strike="noStrike">
                        <a:solidFill>
                          <a:srgbClr val="000000"/>
                        </a:solidFill>
                        <a:latin typeface="Times New Roman"/>
                      </a:endParaRPr>
                    </a:p>
                  </a:txBody>
                  <a:tcPr marL="9000" marR="9000" marT="90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BELEDİYE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MEMUR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SÜREKLİ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73563">
                <a:tc>
                  <a:txBody>
                    <a:bodyPr/>
                    <a:lstStyle/>
                    <a:p>
                      <a:pPr algn="l" fontAlgn="b"/>
                      <a:r>
                        <a:rPr lang="tr-TR" sz="1100" b="0" i="0" u="none" strike="noStrike">
                          <a:solidFill>
                            <a:srgbClr val="000000"/>
                          </a:solidFill>
                          <a:latin typeface="Times New Roman"/>
                        </a:rPr>
                        <a:t>A GRUBU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ALT GRUP</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SAYISI</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NORM</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TOPLAM</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İŞÇİ</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TOPLAM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76064">
                <a:tc>
                  <a:txBody>
                    <a:bodyPr/>
                    <a:lstStyle/>
                    <a:p>
                      <a:pPr algn="l" fontAlgn="b"/>
                      <a:r>
                        <a:rPr lang="tr-TR" sz="1100" b="0" i="0" u="none" strike="noStrike">
                          <a:solidFill>
                            <a:srgbClr val="000000"/>
                          </a:solidFill>
                          <a:latin typeface="Times New Roman"/>
                        </a:rPr>
                        <a:t>BÜYÜKŞEHİR BELEDİYELERİ</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A-1</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1.971</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13.797</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985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6.895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809">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A-2</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3.362</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47.068</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1.630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22.820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809">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A-3</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4.495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22.475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2.247</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11.235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809">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A-4</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6.589</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13.178</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3.294</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6.588</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809">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A-5</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7.580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7.580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3.790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3.790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809">
                <a:tc>
                  <a:txBody>
                    <a:bodyPr/>
                    <a:lstStyle/>
                    <a:p>
                      <a:pPr algn="l" fontAlgn="b"/>
                      <a:r>
                        <a:rPr lang="tr-TR" sz="1100" b="0" i="0" u="none" strike="noStrike">
                          <a:solidFill>
                            <a:srgbClr val="000000"/>
                          </a:solidFill>
                          <a:latin typeface="Times New Roman"/>
                        </a:rPr>
                        <a:t> </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A-6</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19.129</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19.129</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9.564</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9.564</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809">
                <a:tc>
                  <a:txBody>
                    <a:bodyPr/>
                    <a:lstStyle/>
                    <a:p>
                      <a:pPr algn="l" fontAlgn="b"/>
                      <a:endParaRPr lang="tr-TR" sz="1100" b="0" i="0" u="none" strike="noStrike">
                        <a:solidFill>
                          <a:srgbClr val="000000"/>
                        </a:solidFill>
                        <a:latin typeface="Times New Roman"/>
                      </a:endParaRPr>
                    </a:p>
                  </a:txBody>
                  <a:tcPr marL="9000" marR="9000" marT="90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9000" marR="9000" marT="90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30</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123.227</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60.892</a:t>
                      </a:r>
                    </a:p>
                  </a:txBody>
                  <a:tcPr marL="9000" marR="9000" marT="9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custDataLst>
              <p:tags r:id="rId2"/>
            </p:custDataLst>
          </p:nvPr>
        </p:nvSpPr>
        <p:spPr>
          <a:xfrm>
            <a:off x="827584" y="188641"/>
            <a:ext cx="7560840" cy="5201424"/>
          </a:xfrm>
          <a:prstGeom prst="rect">
            <a:avLst/>
          </a:prstGeom>
        </p:spPr>
        <p:txBody>
          <a:bodyPr wrap="square">
            <a:spAutoFit/>
          </a:bodyPr>
          <a:lstStyle/>
          <a:p>
            <a:pPr algn="ctr"/>
            <a:r>
              <a:rPr lang="tr-TR" sz="4800" b="1" smtClean="0">
                <a:latin typeface="Times New Roman" pitchFamily="18" charset="0"/>
                <a:cs typeface="Times New Roman" pitchFamily="18" charset="0"/>
              </a:rPr>
              <a:t>BELEDİYELERDE </a:t>
            </a:r>
          </a:p>
          <a:p>
            <a:pPr algn="ctr"/>
            <a:r>
              <a:rPr lang="tr-TR" sz="4800" b="1" smtClean="0">
                <a:latin typeface="Times New Roman" pitchFamily="18" charset="0"/>
                <a:cs typeface="Times New Roman" pitchFamily="18" charset="0"/>
              </a:rPr>
              <a:t>İNSAN KAYNAKLARI YÖNETİMİ</a:t>
            </a:r>
          </a:p>
          <a:p>
            <a:r>
              <a:rPr lang="tr-TR" sz="4800" b="1" i="1" smtClean="0">
                <a:latin typeface="Times New Roman" pitchFamily="18" charset="0"/>
                <a:cs typeface="Times New Roman" pitchFamily="18" charset="0"/>
              </a:rPr>
              <a:t>					</a:t>
            </a:r>
          </a:p>
          <a:p>
            <a:endParaRPr lang="tr-TR" sz="2000" b="1" i="1" smtClean="0">
              <a:latin typeface="Times New Roman" pitchFamily="18" charset="0"/>
              <a:cs typeface="Times New Roman" pitchFamily="18" charset="0"/>
            </a:endParaRPr>
          </a:p>
          <a:p>
            <a:r>
              <a:rPr lang="tr-TR" sz="2000" b="1" i="1" smtClean="0">
                <a:latin typeface="Times New Roman" pitchFamily="18" charset="0"/>
                <a:cs typeface="Times New Roman" pitchFamily="18" charset="0"/>
              </a:rPr>
              <a:t>					</a:t>
            </a:r>
            <a:r>
              <a:rPr lang="tr-TR" sz="2000" b="1" smtClean="0">
                <a:latin typeface="Times New Roman" pitchFamily="18" charset="0"/>
                <a:cs typeface="Times New Roman" pitchFamily="18" charset="0"/>
              </a:rPr>
              <a:t>Ali KAPLAN</a:t>
            </a:r>
          </a:p>
          <a:p>
            <a:r>
              <a:rPr lang="tr-TR" sz="2000" b="1" smtClean="0">
                <a:latin typeface="Times New Roman" pitchFamily="18" charset="0"/>
                <a:cs typeface="Times New Roman" pitchFamily="18" charset="0"/>
              </a:rPr>
              <a:t>			          	 Toroslar Belediye Başkanlığı </a:t>
            </a:r>
          </a:p>
          <a:p>
            <a:r>
              <a:rPr lang="tr-TR" sz="2000" b="1" smtClean="0">
                <a:latin typeface="Times New Roman" pitchFamily="18" charset="0"/>
                <a:cs typeface="Times New Roman" pitchFamily="18" charset="0"/>
              </a:rPr>
              <a:t>			          İnsan Kaynakları ve Eğitim Müdürü</a:t>
            </a:r>
          </a:p>
          <a:p>
            <a:r>
              <a:rPr lang="tr-TR" sz="2000" b="1" smtClean="0">
                <a:latin typeface="Times New Roman" pitchFamily="18" charset="0"/>
                <a:cs typeface="Times New Roman" pitchFamily="18" charset="0"/>
              </a:rPr>
              <a:t>			</a:t>
            </a:r>
          </a:p>
          <a:p>
            <a:endParaRPr lang="tr-TR" sz="2000" b="1" i="1" smtClean="0">
              <a:latin typeface="Times New Roman" pitchFamily="18" charset="0"/>
              <a:cs typeface="Times New Roman" pitchFamily="18" charset="0"/>
            </a:endParaRPr>
          </a:p>
          <a:p>
            <a:endParaRPr lang="tr-TR" sz="2000">
              <a:latin typeface="Times New Roman" pitchFamily="18" charset="0"/>
              <a:cs typeface="Times New Roman" pitchFamily="18" charset="0"/>
            </a:endParaRPr>
          </a:p>
        </p:txBody>
      </p:sp>
      <p:pic>
        <p:nvPicPr>
          <p:cNvPr id="2050" name="Picture 2" descr="C:\Users\user\Desktop\insan-kaynaklari-yonetimi-bolumu-taban-puanlari.jpg"/>
          <p:cNvPicPr>
            <a:picLocks noChangeAspect="1" noChangeArrowheads="1"/>
          </p:cNvPicPr>
          <p:nvPr>
            <p:custDataLst>
              <p:tags r:id="rId3"/>
            </p:custDataLst>
          </p:nvPr>
        </p:nvPicPr>
        <p:blipFill>
          <a:blip r:embed="rId5"/>
          <a:stretch>
            <a:fillRect/>
          </a:stretch>
        </p:blipFill>
        <p:spPr bwMode="auto">
          <a:xfrm>
            <a:off x="0" y="4000504"/>
            <a:ext cx="4143372" cy="2857496"/>
          </a:xfrm>
          <a:prstGeom prst="rect">
            <a:avLst/>
          </a:prstGeom>
          <a:noFill/>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custDataLst>
              <p:tags r:id="rId2"/>
            </p:custDataLst>
          </p:nvPr>
        </p:nvGraphicFramePr>
        <p:xfrm>
          <a:off x="683569" y="1196756"/>
          <a:ext cx="7920877" cy="4536499"/>
        </p:xfrm>
        <a:graphic>
          <a:graphicData uri="http://schemas.openxmlformats.org/drawingml/2006/table">
            <a:tbl>
              <a:tblPr/>
              <a:tblGrid>
                <a:gridCol w="2501921"/>
                <a:gridCol w="957387"/>
                <a:gridCol w="972345"/>
                <a:gridCol w="837713"/>
                <a:gridCol w="837713"/>
                <a:gridCol w="882591"/>
                <a:gridCol w="931207"/>
              </a:tblGrid>
              <a:tr h="381381">
                <a:tc>
                  <a:txBody>
                    <a:bodyPr/>
                    <a:lstStyle/>
                    <a:p>
                      <a:pPr algn="l" fontAlgn="b"/>
                      <a:endParaRPr lang="tr-TR" sz="1100" b="0"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BELEDİYE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MEMUR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SÜREKLİ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722689">
                <a:tc>
                  <a:txBody>
                    <a:bodyPr/>
                    <a:lstStyle/>
                    <a:p>
                      <a:pPr algn="l" fontAlgn="b"/>
                      <a:r>
                        <a:rPr lang="tr-TR" sz="1100" b="1" i="0" u="none" strike="noStrike">
                          <a:solidFill>
                            <a:srgbClr val="000000"/>
                          </a:solidFill>
                          <a:latin typeface="Times New Roman"/>
                        </a:rPr>
                        <a:t>B GRUBU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ALT GRUP</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SAYISI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NORM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İŞÇİ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1381">
                <a:tc>
                  <a:txBody>
                    <a:bodyPr/>
                    <a:lstStyle/>
                    <a:p>
                      <a:pPr algn="l" fontAlgn="b"/>
                      <a:r>
                        <a:rPr lang="tr-TR" sz="1100" b="1" i="0" u="none" strike="noStrike">
                          <a:solidFill>
                            <a:srgbClr val="000000"/>
                          </a:solidFill>
                          <a:latin typeface="Times New Roman"/>
                        </a:rPr>
                        <a:t>İL BELEDİYELERİ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B-1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792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137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411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B-2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317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1.585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820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B-3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395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4.345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190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2.090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B-4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4.239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227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2.043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B-5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538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4.842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2.340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B-6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622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2.488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301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1.204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endParaRPr lang="tr-TR" sz="1100" b="0" i="0" u="none" strike="noStrike">
                        <a:solidFill>
                          <a:srgbClr val="000000"/>
                        </a:solidFill>
                        <a:latin typeface="Calibri"/>
                      </a:endParaRPr>
                    </a:p>
                  </a:txBody>
                  <a:tcPr marL="8643" marR="8643" marT="86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latin typeface="Times New Roman"/>
                        </a:rPr>
                        <a:t>B-7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689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2.756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335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1.340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endParaRPr lang="tr-TR" sz="1100" b="0" i="0" u="none" strike="noStrike">
                        <a:solidFill>
                          <a:srgbClr val="000000"/>
                        </a:solidFill>
                        <a:latin typeface="Calibri"/>
                      </a:endParaRPr>
                    </a:p>
                  </a:txBody>
                  <a:tcPr marL="8643" marR="8643" marT="864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B-8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758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4.548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369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2.214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81">
                <a:tc>
                  <a:txBody>
                    <a:bodyPr/>
                    <a:lstStyle/>
                    <a:p>
                      <a:pPr algn="l" fontAlgn="b"/>
                      <a:endParaRPr lang="tr-TR" sz="1100" b="0" i="0" u="none" strike="noStrike">
                        <a:solidFill>
                          <a:srgbClr val="000000"/>
                        </a:solidFill>
                        <a:latin typeface="Calibri"/>
                      </a:endParaRPr>
                    </a:p>
                  </a:txBody>
                  <a:tcPr marL="8643" marR="8643" marT="8643" marB="0" anchor="b">
                    <a:lnL>
                      <a:noFill/>
                    </a:lnL>
                    <a:lnR>
                      <a:noFill/>
                    </a:lnR>
                    <a:lnT>
                      <a:noFill/>
                    </a:lnT>
                    <a:lnB>
                      <a:noFill/>
                    </a:lnB>
                  </a:tcPr>
                </a:tc>
                <a:tc>
                  <a:txBody>
                    <a:bodyPr/>
                    <a:lstStyle/>
                    <a:p>
                      <a:pPr algn="l" fontAlgn="b"/>
                      <a:endParaRPr lang="tr-TR" sz="1100" b="1" i="0" u="none" strike="noStrike">
                        <a:solidFill>
                          <a:srgbClr val="000000"/>
                        </a:solidFill>
                        <a:latin typeface="Calibri"/>
                      </a:endParaRPr>
                    </a:p>
                  </a:txBody>
                  <a:tcPr marL="8643" marR="8643" marT="86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Calibri"/>
                        </a:rPr>
                        <a:t>51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Calibri"/>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Calibri"/>
                        </a:rPr>
                        <a:t>25.595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Calibri"/>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Calibri"/>
                        </a:rPr>
                        <a:t>12.462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custDataLst>
              <p:tags r:id="rId2"/>
            </p:custDataLst>
          </p:nvPr>
        </p:nvGraphicFramePr>
        <p:xfrm>
          <a:off x="683571" y="764707"/>
          <a:ext cx="7776860" cy="5616627"/>
        </p:xfrm>
        <a:graphic>
          <a:graphicData uri="http://schemas.openxmlformats.org/drawingml/2006/table">
            <a:tbl>
              <a:tblPr/>
              <a:tblGrid>
                <a:gridCol w="2456432"/>
                <a:gridCol w="939979"/>
                <a:gridCol w="954666"/>
                <a:gridCol w="822482"/>
                <a:gridCol w="822482"/>
                <a:gridCol w="866543"/>
                <a:gridCol w="914276"/>
              </a:tblGrid>
              <a:tr h="245322">
                <a:tc>
                  <a:txBody>
                    <a:bodyPr/>
                    <a:lstStyle/>
                    <a:p>
                      <a:pPr algn="l" fontAlgn="b"/>
                      <a:endParaRPr lang="tr-TR" sz="1100" b="0"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BELEDİYE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MEMUR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SÜREKLİ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64865">
                <a:tc>
                  <a:txBody>
                    <a:bodyPr/>
                    <a:lstStyle/>
                    <a:p>
                      <a:pPr algn="l" fontAlgn="b"/>
                      <a:r>
                        <a:rPr lang="tr-TR" sz="1100" b="1" i="0" u="none" strike="noStrike">
                          <a:solidFill>
                            <a:srgbClr val="000000"/>
                          </a:solidFill>
                          <a:latin typeface="Times New Roman"/>
                        </a:rPr>
                        <a:t>C GRUBU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ALT GRUP</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SAYISI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NORM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İŞÇİ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5322">
                <a:tc>
                  <a:txBody>
                    <a:bodyPr/>
                    <a:lstStyle/>
                    <a:p>
                      <a:pPr algn="l" fontAlgn="b"/>
                      <a:r>
                        <a:rPr lang="tr-TR" sz="1100" b="1" i="0" u="none" strike="noStrike">
                          <a:solidFill>
                            <a:srgbClr val="000000"/>
                          </a:solidFill>
                          <a:latin typeface="Times New Roman"/>
                        </a:rPr>
                        <a:t>BÜYÜKŞEHİR</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1" i="0" u="none" strike="noStrike">
                          <a:solidFill>
                            <a:srgbClr val="000000"/>
                          </a:solidFill>
                          <a:latin typeface="Times New Roman"/>
                        </a:rPr>
                        <a:t>İLÇE BELEDİYELERİ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2.352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1.176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2.623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1.290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2.759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1.364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5.546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2.773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7.154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3.577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48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167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8.016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83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3.984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219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6.789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109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3.379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C-9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11.256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133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5.586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310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9.610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4.774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348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12.528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173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6.228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8.580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214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4.280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531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9.558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4.752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630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9.450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343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5.145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797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19.925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397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9.925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903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14.448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450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7.200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1.013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9.117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504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4.536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C-18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1.253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6.265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563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2.815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C-19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1.593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17.523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635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6.985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22">
                <a:tc>
                  <a:txBody>
                    <a:bodyPr/>
                    <a:lstStyle/>
                    <a:p>
                      <a:pPr algn="l" fontAlgn="b"/>
                      <a:endParaRPr lang="tr-TR" sz="1000" b="0" i="0" u="none" strike="noStrike">
                        <a:solidFill>
                          <a:srgbClr val="000000"/>
                        </a:solidFill>
                        <a:latin typeface="Calibri"/>
                      </a:endParaRP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1"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519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163.499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79.769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custDataLst>
              <p:tags r:id="rId2"/>
            </p:custDataLst>
          </p:nvPr>
        </p:nvGraphicFramePr>
        <p:xfrm>
          <a:off x="683572" y="548687"/>
          <a:ext cx="7920873" cy="5616610"/>
        </p:xfrm>
        <a:graphic>
          <a:graphicData uri="http://schemas.openxmlformats.org/drawingml/2006/table">
            <a:tbl>
              <a:tblPr/>
              <a:tblGrid>
                <a:gridCol w="2501921"/>
                <a:gridCol w="957385"/>
                <a:gridCol w="972345"/>
                <a:gridCol w="837713"/>
                <a:gridCol w="837713"/>
                <a:gridCol w="882589"/>
                <a:gridCol w="931207"/>
              </a:tblGrid>
              <a:tr h="297255">
                <a:tc>
                  <a:txBody>
                    <a:bodyPr/>
                    <a:lstStyle/>
                    <a:p>
                      <a:pPr algn="l" fontAlgn="b"/>
                      <a:endParaRPr lang="tr-TR" sz="1100" b="0"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BELEDİYE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MEMUR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SÜREKLİ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275">
                <a:tc>
                  <a:txBody>
                    <a:bodyPr/>
                    <a:lstStyle/>
                    <a:p>
                      <a:pPr algn="l" fontAlgn="b"/>
                      <a:r>
                        <a:rPr lang="tr-TR" sz="1100" b="1" i="0" u="none" strike="noStrike">
                          <a:solidFill>
                            <a:srgbClr val="000000"/>
                          </a:solidFill>
                          <a:latin typeface="Times New Roman"/>
                        </a:rPr>
                        <a:t>D GRUBU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ALT GRUP</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SAYISI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NORM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İŞÇİ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210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2.100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1" i="0" u="none" strike="noStrike">
                          <a:solidFill>
                            <a:srgbClr val="000000"/>
                          </a:solidFill>
                          <a:latin typeface="Times New Roman"/>
                        </a:rPr>
                        <a:t> BELEDİYELERİ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172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4.988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2.580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4.712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2.356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4.050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2.025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3.149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1.598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2.584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1.292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93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3.162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47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1.598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112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3.024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56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1.512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D-9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128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2.944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1.472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D-10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159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2.226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1.120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D-11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183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736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D-12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211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1.899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106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954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D-13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236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1.652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826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000" b="0" i="0" u="none" strike="noStrike">
                          <a:solidFill>
                            <a:srgbClr val="000000"/>
                          </a:solidFill>
                          <a:latin typeface="Times New Roman"/>
                        </a:rPr>
                        <a:t>D-14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532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133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266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r>
                        <a:rPr lang="tr-TR" sz="10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D-15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297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594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298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55">
                <a:tc>
                  <a:txBody>
                    <a:bodyPr/>
                    <a:lstStyle/>
                    <a:p>
                      <a:pPr algn="l" fontAlgn="b"/>
                      <a:endParaRPr lang="tr-TR" sz="1000" b="0" i="0" u="none" strike="noStrike">
                        <a:solidFill>
                          <a:srgbClr val="000000"/>
                        </a:solidFill>
                        <a:latin typeface="Calibri"/>
                      </a:endParaRP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1"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788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41.180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20.733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custDataLst>
              <p:tags r:id="rId2"/>
            </p:custDataLst>
          </p:nvPr>
        </p:nvGraphicFramePr>
        <p:xfrm>
          <a:off x="971600" y="620685"/>
          <a:ext cx="7632847" cy="5068427"/>
        </p:xfrm>
        <a:graphic>
          <a:graphicData uri="http://schemas.openxmlformats.org/drawingml/2006/table">
            <a:tbl>
              <a:tblPr/>
              <a:tblGrid>
                <a:gridCol w="2410943"/>
                <a:gridCol w="922573"/>
                <a:gridCol w="936987"/>
                <a:gridCol w="807251"/>
                <a:gridCol w="807251"/>
                <a:gridCol w="850497"/>
                <a:gridCol w="897345"/>
              </a:tblGrid>
              <a:tr h="413232">
                <a:tc>
                  <a:txBody>
                    <a:bodyPr/>
                    <a:lstStyle/>
                    <a:p>
                      <a:pPr algn="l" fontAlgn="b"/>
                      <a:endParaRPr lang="tr-TR" sz="1100" b="0"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BELEDİYE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MEMUR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SÜREKLİ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2875">
                <a:tc>
                  <a:txBody>
                    <a:bodyPr/>
                    <a:lstStyle/>
                    <a:p>
                      <a:pPr algn="l" fontAlgn="b"/>
                      <a:r>
                        <a:rPr lang="tr-TR" sz="1100" b="1" i="0" u="none" strike="noStrike">
                          <a:solidFill>
                            <a:srgbClr val="000000"/>
                          </a:solidFill>
                          <a:latin typeface="Times New Roman"/>
                        </a:rPr>
                        <a:t>E-GRUBU</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latin typeface="Times New Roman"/>
                        </a:rPr>
                        <a:t>ALT GRUP</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SAYISI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NORM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İŞÇİ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latin typeface="Times New Roman"/>
                        </a:rPr>
                        <a:t>TOPLAM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1"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532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3.724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1.806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1" i="0" u="none" strike="noStrike">
                          <a:solidFill>
                            <a:srgbClr val="000000"/>
                          </a:solidFill>
                          <a:latin typeface="Times New Roman"/>
                        </a:rPr>
                        <a:t>BELEDİYE BAĞLI</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805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11.270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387</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5.418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1" i="0" u="none" strike="noStrike">
                          <a:solidFill>
                            <a:srgbClr val="000000"/>
                          </a:solidFill>
                          <a:latin typeface="Times New Roman"/>
                        </a:rPr>
                        <a:t> KURULUŞLARI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1.064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5.320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516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2.580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1.802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3.604</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893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1.786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E-5</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2.522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2.522</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2.521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2.521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0" i="0" u="none" strike="noStrike">
                          <a:solidFill>
                            <a:srgbClr val="000000"/>
                          </a:solidFill>
                          <a:latin typeface="Times New Roman"/>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E-6</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4.259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4.259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4.258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4.258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E-7 ESHOT</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960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960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1.200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1.200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latin typeface="Times New Roman"/>
                        </a:rPr>
                        <a:t>E-8 EGO</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1118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1.118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1.500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1.500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r>
                        <a:rPr lang="tr-TR" sz="1100" b="0" i="0" u="none" strike="noStrike">
                          <a:solidFill>
                            <a:srgbClr val="000000"/>
                          </a:solidFill>
                          <a:latin typeface="Calibri"/>
                        </a:rPr>
                        <a:t> </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E-9 İETT</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1731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1.731</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8.350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Times New Roman"/>
                        </a:rPr>
                        <a:t>8.350</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32">
                <a:tc>
                  <a:txBody>
                    <a:bodyPr/>
                    <a:lstStyle/>
                    <a:p>
                      <a:pPr algn="l" fontAlgn="b"/>
                      <a:endParaRPr lang="tr-TR" sz="1000" b="0" i="0" u="none" strike="noStrike">
                        <a:solidFill>
                          <a:srgbClr val="000000"/>
                        </a:solidFill>
                        <a:latin typeface="Calibri"/>
                      </a:endParaRP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643" marR="8643" marT="86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33</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34.508</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latin typeface="Times New Roman"/>
                      </a:endParaRP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100" b="1" i="0" u="none" strike="noStrike">
                          <a:solidFill>
                            <a:srgbClr val="000000"/>
                          </a:solidFill>
                          <a:latin typeface="Times New Roman"/>
                        </a:rPr>
                        <a:t>29.419</a:t>
                      </a:r>
                    </a:p>
                  </a:txBody>
                  <a:tcPr marL="8643" marR="8643" marT="8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custDataLst>
              <p:tags r:id="rId2"/>
            </p:custDataLst>
          </p:nvPr>
        </p:nvGraphicFramePr>
        <p:xfrm>
          <a:off x="1043609" y="1196756"/>
          <a:ext cx="7272807" cy="4549261"/>
        </p:xfrm>
        <a:graphic>
          <a:graphicData uri="http://schemas.openxmlformats.org/drawingml/2006/table">
            <a:tbl>
              <a:tblPr/>
              <a:tblGrid>
                <a:gridCol w="2974158"/>
                <a:gridCol w="975523"/>
                <a:gridCol w="1546562"/>
                <a:gridCol w="888282"/>
                <a:gridCol w="888282"/>
              </a:tblGrid>
              <a:tr h="412299">
                <a:tc gridSpan="3">
                  <a:txBody>
                    <a:bodyPr/>
                    <a:lstStyle/>
                    <a:p>
                      <a:pPr algn="l" fontAlgn="b"/>
                      <a:r>
                        <a:rPr lang="tr-TR" sz="1200" b="1" i="0" u="none" strike="noStrike">
                          <a:solidFill>
                            <a:srgbClr val="000000"/>
                          </a:solidFill>
                          <a:latin typeface="Times New Roman"/>
                        </a:rPr>
                        <a:t>BELEDİYE VE BAĞLI KURUULUŞ NORM KADROLARI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12299">
                <a:tc>
                  <a:txBody>
                    <a:bodyPr/>
                    <a:lstStyle/>
                    <a:p>
                      <a:pPr algn="l" fontAlgn="b"/>
                      <a:r>
                        <a:rPr lang="tr-TR" sz="1200" b="0" i="0" u="none" strike="noStrike">
                          <a:solidFill>
                            <a:srgbClr val="000000"/>
                          </a:solidFill>
                          <a:latin typeface="Times New Roman"/>
                        </a:rPr>
                        <a:t>GRUBU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200" b="0" i="0" u="none" strike="noStrike">
                          <a:solidFill>
                            <a:srgbClr val="000000"/>
                          </a:solidFill>
                          <a:latin typeface="Times New Roman"/>
                        </a:rPr>
                        <a:t>ALT GRUP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200" b="0" i="0" u="none" strike="noStrike">
                          <a:solidFill>
                            <a:srgbClr val="000000"/>
                          </a:solidFill>
                          <a:latin typeface="Times New Roman"/>
                        </a:rPr>
                        <a:t>TOPLAM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200" b="0" i="0" u="none" strike="noStrike">
                          <a:solidFill>
                            <a:srgbClr val="000000"/>
                          </a:solidFill>
                          <a:latin typeface="Times New Roman"/>
                        </a:rPr>
                        <a:t>MEMUR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200" b="0" i="0" u="none" strike="noStrike">
                          <a:solidFill>
                            <a:srgbClr val="000000"/>
                          </a:solidFill>
                          <a:latin typeface="Times New Roman"/>
                        </a:rPr>
                        <a:t>İŞÇİ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12299">
                <a:tc>
                  <a:txBody>
                    <a:bodyPr/>
                    <a:lstStyle/>
                    <a:p>
                      <a:pPr algn="l" fontAlgn="b"/>
                      <a:r>
                        <a:rPr lang="tr-TR" sz="12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latin typeface="Times New Roman"/>
                        </a:rPr>
                        <a:t>ADEDİ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latin typeface="Times New Roman"/>
                        </a:rPr>
                        <a:t>BELEDİYE/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latin typeface="Times New Roman"/>
                        </a:rPr>
                        <a:t>NORM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latin typeface="Times New Roman"/>
                        </a:rPr>
                        <a:t>NORM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12299">
                <a:tc>
                  <a:txBody>
                    <a:bodyPr/>
                    <a:lstStyle/>
                    <a:p>
                      <a:pPr algn="l" fontAlgn="b"/>
                      <a:r>
                        <a:rPr lang="tr-TR" sz="12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a:rPr>
                        <a:t>BAĞLI KURULUŞ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12299">
                <a:tc>
                  <a:txBody>
                    <a:bodyPr/>
                    <a:lstStyle/>
                    <a:p>
                      <a:pPr algn="l" fontAlgn="b"/>
                      <a:r>
                        <a:rPr lang="tr-TR" sz="1200" b="0" i="0" u="none" strike="noStrike">
                          <a:solidFill>
                            <a:srgbClr val="000000"/>
                          </a:solidFill>
                          <a:latin typeface="Times New Roman"/>
                        </a:rPr>
                        <a:t>A-BÜYÜKŞEHİR BELEDİYELERİ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123.227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60.892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299">
                <a:tc>
                  <a:txBody>
                    <a:bodyPr/>
                    <a:lstStyle/>
                    <a:p>
                      <a:pPr algn="l" fontAlgn="b"/>
                      <a:r>
                        <a:rPr lang="tr-TR" sz="1200" b="0" i="0" u="none" strike="noStrike">
                          <a:solidFill>
                            <a:srgbClr val="000000"/>
                          </a:solidFill>
                          <a:latin typeface="Times New Roman"/>
                        </a:rPr>
                        <a:t>B-İL BELEDİYELERİ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25.595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12.462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299">
                <a:tc>
                  <a:txBody>
                    <a:bodyPr/>
                    <a:lstStyle/>
                    <a:p>
                      <a:pPr algn="l" fontAlgn="b"/>
                      <a:r>
                        <a:rPr lang="tr-TR" sz="1200" b="0" i="0" u="none" strike="noStrike">
                          <a:solidFill>
                            <a:srgbClr val="000000"/>
                          </a:solidFill>
                          <a:latin typeface="Times New Roman"/>
                        </a:rPr>
                        <a:t>C-B.ŞEHİR İLÇE BELEDİYELERİ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163.499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79.769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271">
                <a:tc>
                  <a:txBody>
                    <a:bodyPr/>
                    <a:lstStyle/>
                    <a:p>
                      <a:pPr algn="l" fontAlgn="b"/>
                      <a:r>
                        <a:rPr lang="tr-TR" sz="1200" b="0" i="0" u="none" strike="noStrike">
                          <a:solidFill>
                            <a:srgbClr val="000000"/>
                          </a:solidFill>
                          <a:latin typeface="Times New Roman"/>
                        </a:rPr>
                        <a:t>D-İLÇE VE BELDE BELEDİYELERİ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41.180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20.733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299">
                <a:tc>
                  <a:txBody>
                    <a:bodyPr/>
                    <a:lstStyle/>
                    <a:p>
                      <a:pPr algn="l" fontAlgn="b"/>
                      <a:r>
                        <a:rPr lang="tr-TR" sz="1200" b="1" i="0" u="none" strike="noStrike">
                          <a:solidFill>
                            <a:srgbClr val="000000"/>
                          </a:solidFill>
                          <a:latin typeface="Times New Roman"/>
                        </a:rPr>
                        <a:t>TOLAM BELEDİYE SAYISI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latin typeface="Times New Roman"/>
                        </a:rPr>
                        <a:t>1.388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latin typeface="Times New Roman"/>
                        </a:rPr>
                        <a:t>353.501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latin typeface="Times New Roman"/>
                        </a:rPr>
                        <a:t>173.856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299">
                <a:tc>
                  <a:txBody>
                    <a:bodyPr/>
                    <a:lstStyle/>
                    <a:p>
                      <a:pPr algn="l" fontAlgn="b"/>
                      <a:r>
                        <a:rPr lang="tr-TR" sz="1200" b="0" i="0" u="none" strike="noStrike">
                          <a:solidFill>
                            <a:srgbClr val="000000"/>
                          </a:solidFill>
                          <a:latin typeface="Times New Roman"/>
                        </a:rPr>
                        <a:t>BAĞLI KURULUŞLAR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34.508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latin typeface="Times New Roman"/>
                        </a:rPr>
                        <a:t>29.419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299">
                <a:tc>
                  <a:txBody>
                    <a:bodyPr/>
                    <a:lstStyle/>
                    <a:p>
                      <a:pPr algn="l" fontAlgn="b"/>
                      <a:r>
                        <a:rPr lang="tr-TR" sz="1200" b="1" i="0" u="none" strike="noStrike">
                          <a:solidFill>
                            <a:srgbClr val="000000"/>
                          </a:solidFill>
                          <a:latin typeface="Times New Roman"/>
                        </a:rPr>
                        <a:t>GENEL TOPLAM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latin typeface="Times New Roman"/>
                        </a:rPr>
                        <a:t>388.009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latin typeface="Times New Roman"/>
                        </a:rPr>
                        <a:t>203.275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i="1" smtClean="0">
                <a:latin typeface="Times New Roman" pitchFamily="18" charset="0"/>
                <a:cs typeface="Times New Roman" pitchFamily="18" charset="0"/>
              </a:rPr>
              <a:t>Belediye ve Bağlı Kuruluşlar</a:t>
            </a:r>
            <a:br>
              <a:rPr lang="tr-TR" sz="3200" b="1" i="1" smtClean="0">
                <a:latin typeface="Times New Roman" pitchFamily="18" charset="0"/>
                <a:cs typeface="Times New Roman" pitchFamily="18" charset="0"/>
              </a:rPr>
            </a:br>
            <a:r>
              <a:rPr lang="tr-TR" sz="3200" b="1" i="1" smtClean="0">
                <a:latin typeface="Times New Roman" pitchFamily="18" charset="0"/>
                <a:cs typeface="Times New Roman" pitchFamily="18" charset="0"/>
              </a:rPr>
              <a:t>Norm </a:t>
            </a:r>
            <a:r>
              <a:rPr lang="tr-TR" sz="3200" b="1" i="1">
                <a:latin typeface="Times New Roman" pitchFamily="18" charset="0"/>
                <a:cs typeface="Times New Roman" pitchFamily="18" charset="0"/>
              </a:rPr>
              <a:t>Kütüğündeki kadrolar </a:t>
            </a:r>
          </a:p>
        </p:txBody>
      </p:sp>
      <p:graphicFrame>
        <p:nvGraphicFramePr>
          <p:cNvPr id="4" name="3 İçerik Yer Tutucusu"/>
          <p:cNvGraphicFramePr>
            <a:graphicFrameLocks noGrp="1"/>
          </p:cNvGraphicFramePr>
          <p:nvPr>
            <p:ph idx="1"/>
            <p:custDataLst>
              <p:tags r:id="rId3"/>
            </p:custDataLst>
            <p:extLst>
              <p:ext uri="{D42A27DB-BD31-4B8C-83A1-F6EECF244321}">
                <p14:modId xmlns:p14="http://schemas.microsoft.com/office/powerpoint/2010/main" val="3769764148"/>
              </p:ext>
            </p:extLst>
          </p:nvPr>
        </p:nvGraphicFramePr>
        <p:xfrm>
          <a:off x="179515" y="2132856"/>
          <a:ext cx="8640961" cy="2160240"/>
        </p:xfrm>
        <a:graphic>
          <a:graphicData uri="http://schemas.openxmlformats.org/drawingml/2006/table">
            <a:tbl>
              <a:tblPr firstRow="1" bandRow="1">
                <a:tableStyleId>{5C22544A-7EE6-4342-B048-85BDC9FD1C3A}</a:tableStyleId>
              </a:tblPr>
              <a:tblGrid>
                <a:gridCol w="1249367">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0"/>
                    </a:ext>
                  </a:extLst>
                </a:gridCol>
                <a:gridCol w="1179957">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1"/>
                    </a:ext>
                  </a:extLst>
                </a:gridCol>
                <a:gridCol w="1249366">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2"/>
                    </a:ext>
                  </a:extLst>
                </a:gridCol>
                <a:gridCol w="1179957">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3"/>
                    </a:ext>
                  </a:extLst>
                </a:gridCol>
                <a:gridCol w="1249366">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4"/>
                    </a:ext>
                  </a:extLst>
                </a:gridCol>
                <a:gridCol w="1298525">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5"/>
                    </a:ext>
                  </a:extLst>
                </a:gridCol>
                <a:gridCol w="1234423">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0006"/>
                    </a:ext>
                  </a:extLst>
                </a:gridCol>
              </a:tblGrid>
              <a:tr h="1288983">
                <a:tc>
                  <a:txBody>
                    <a:bodyPr/>
                    <a:lstStyle/>
                    <a:p>
                      <a:pPr algn="just">
                        <a:spcBef>
                          <a:spcPts val="600"/>
                        </a:spcBef>
                        <a:spcAft>
                          <a:spcPts val="600"/>
                        </a:spcAft>
                      </a:pPr>
                      <a:r>
                        <a:rPr lang="tr-TR" sz="1900">
                          <a:latin typeface="Times New Roman"/>
                          <a:ea typeface="Calibri"/>
                          <a:cs typeface="Calibri"/>
                        </a:rPr>
                        <a:t>Genel İdare </a:t>
                      </a:r>
                      <a:endParaRPr lang="tr-TR" sz="1900">
                        <a:latin typeface="Calibri"/>
                        <a:ea typeface="Calibri"/>
                        <a:cs typeface="Calibri"/>
                      </a:endParaRPr>
                    </a:p>
                    <a:p>
                      <a:pPr algn="just">
                        <a:spcBef>
                          <a:spcPts val="600"/>
                        </a:spcBef>
                        <a:spcAft>
                          <a:spcPts val="600"/>
                        </a:spcAft>
                      </a:pPr>
                      <a:r>
                        <a:rPr lang="tr-TR" sz="1900">
                          <a:latin typeface="Times New Roman"/>
                          <a:ea typeface="Calibri"/>
                          <a:cs typeface="Calibri"/>
                        </a:rPr>
                        <a:t>Hizmetleri</a:t>
                      </a:r>
                      <a:endParaRPr lang="tr-TR" sz="1900">
                        <a:latin typeface="Calibri"/>
                        <a:ea typeface="Calibri"/>
                        <a:cs typeface="Calibri"/>
                      </a:endParaRPr>
                    </a:p>
                  </a:txBody>
                  <a:tcPr marL="68580" marR="68580" marT="0" marB="0"/>
                </a:tc>
                <a:tc>
                  <a:txBody>
                    <a:bodyPr/>
                    <a:lstStyle/>
                    <a:p>
                      <a:pPr algn="just">
                        <a:spcBef>
                          <a:spcPts val="600"/>
                        </a:spcBef>
                        <a:spcAft>
                          <a:spcPts val="600"/>
                        </a:spcAft>
                      </a:pPr>
                      <a:r>
                        <a:rPr lang="tr-TR" sz="1900">
                          <a:latin typeface="Times New Roman"/>
                          <a:ea typeface="Calibri"/>
                          <a:cs typeface="Calibri"/>
                        </a:rPr>
                        <a:t>Teknik Hizmetler Sınıfı</a:t>
                      </a:r>
                      <a:endParaRPr lang="tr-TR" sz="1900">
                        <a:latin typeface="Calibri"/>
                        <a:ea typeface="Calibri"/>
                        <a:cs typeface="Calibri"/>
                      </a:endParaRPr>
                    </a:p>
                  </a:txBody>
                  <a:tcPr marL="68580" marR="68580" marT="0" marB="0"/>
                </a:tc>
                <a:tc>
                  <a:txBody>
                    <a:bodyPr/>
                    <a:lstStyle/>
                    <a:p>
                      <a:pPr algn="just">
                        <a:spcBef>
                          <a:spcPts val="600"/>
                        </a:spcBef>
                        <a:spcAft>
                          <a:spcPts val="600"/>
                        </a:spcAft>
                      </a:pPr>
                      <a:r>
                        <a:rPr lang="tr-TR" sz="1900">
                          <a:latin typeface="Times New Roman"/>
                          <a:ea typeface="Calibri"/>
                          <a:cs typeface="Calibri"/>
                        </a:rPr>
                        <a:t>Sağlık Hizmetleri Sınıfı</a:t>
                      </a:r>
                      <a:endParaRPr lang="tr-TR" sz="1900">
                        <a:latin typeface="Calibri"/>
                        <a:ea typeface="Calibri"/>
                        <a:cs typeface="Calibri"/>
                      </a:endParaRPr>
                    </a:p>
                  </a:txBody>
                  <a:tcPr marL="68580" marR="68580" marT="0" marB="0"/>
                </a:tc>
                <a:tc>
                  <a:txBody>
                    <a:bodyPr/>
                    <a:lstStyle/>
                    <a:p>
                      <a:pPr algn="just">
                        <a:spcBef>
                          <a:spcPts val="600"/>
                        </a:spcBef>
                        <a:spcAft>
                          <a:spcPts val="600"/>
                        </a:spcAft>
                      </a:pPr>
                      <a:r>
                        <a:rPr lang="tr-TR" sz="1900">
                          <a:latin typeface="Times New Roman"/>
                          <a:ea typeface="Calibri"/>
                          <a:cs typeface="Calibri"/>
                        </a:rPr>
                        <a:t>Yardımcı Hizmetler Sınıfı</a:t>
                      </a:r>
                      <a:endParaRPr lang="tr-TR" sz="1900">
                        <a:latin typeface="Calibri"/>
                        <a:ea typeface="Calibri"/>
                        <a:cs typeface="Calibri"/>
                      </a:endParaRPr>
                    </a:p>
                  </a:txBody>
                  <a:tcPr marL="68580" marR="68580" marT="0" marB="0"/>
                </a:tc>
                <a:tc>
                  <a:txBody>
                    <a:bodyPr/>
                    <a:lstStyle/>
                    <a:p>
                      <a:pPr algn="just">
                        <a:spcBef>
                          <a:spcPts val="600"/>
                        </a:spcBef>
                        <a:spcAft>
                          <a:spcPts val="600"/>
                        </a:spcAft>
                      </a:pPr>
                      <a:r>
                        <a:rPr lang="tr-TR" sz="1900">
                          <a:latin typeface="Times New Roman"/>
                          <a:ea typeface="Calibri"/>
                          <a:cs typeface="Calibri"/>
                        </a:rPr>
                        <a:t>Avukatlık Hizmetleri Sınıfı</a:t>
                      </a:r>
                      <a:endParaRPr lang="tr-TR" sz="1900">
                        <a:latin typeface="Calibri"/>
                        <a:ea typeface="Calibri"/>
                        <a:cs typeface="Calibri"/>
                      </a:endParaRPr>
                    </a:p>
                  </a:txBody>
                  <a:tcPr marL="68580" marR="68580" marT="0" marB="0"/>
                </a:tc>
                <a:tc>
                  <a:txBody>
                    <a:bodyPr/>
                    <a:lstStyle/>
                    <a:p>
                      <a:pPr algn="just">
                        <a:spcBef>
                          <a:spcPts val="600"/>
                        </a:spcBef>
                        <a:spcAft>
                          <a:spcPts val="600"/>
                        </a:spcAft>
                      </a:pPr>
                      <a:r>
                        <a:rPr lang="tr-TR" sz="1900">
                          <a:latin typeface="Times New Roman"/>
                          <a:ea typeface="Calibri"/>
                          <a:cs typeface="Calibri"/>
                        </a:rPr>
                        <a:t>Din Hizmetleri Sınıf</a:t>
                      </a:r>
                      <a:endParaRPr lang="tr-TR" sz="1900">
                        <a:latin typeface="Calibri"/>
                        <a:ea typeface="Calibri"/>
                        <a:cs typeface="Calibri"/>
                      </a:endParaRPr>
                    </a:p>
                  </a:txBody>
                  <a:tcPr marL="68580" marR="68580" marT="0" marB="0"/>
                </a:tc>
                <a:tc>
                  <a:txBody>
                    <a:bodyPr/>
                    <a:lstStyle/>
                    <a:p>
                      <a:pPr algn="just">
                        <a:spcBef>
                          <a:spcPts val="600"/>
                        </a:spcBef>
                        <a:spcAft>
                          <a:spcPts val="600"/>
                        </a:spcAft>
                      </a:pPr>
                      <a:endParaRPr lang="tr-TR" sz="1900">
                        <a:latin typeface="Times New Roman"/>
                        <a:ea typeface="Calibri"/>
                        <a:cs typeface="Calibri"/>
                      </a:endParaRPr>
                    </a:p>
                    <a:p>
                      <a:pPr algn="just">
                        <a:spcBef>
                          <a:spcPts val="600"/>
                        </a:spcBef>
                        <a:spcAft>
                          <a:spcPts val="600"/>
                        </a:spcAft>
                      </a:pPr>
                      <a:r>
                        <a:rPr lang="tr-TR" sz="1900">
                          <a:latin typeface="Times New Roman"/>
                          <a:ea typeface="Calibri"/>
                          <a:cs typeface="Calibri"/>
                        </a:rPr>
                        <a:t>Toplam </a:t>
                      </a:r>
                      <a:endParaRPr lang="tr-TR" sz="1900">
                        <a:latin typeface="Calibri"/>
                        <a:ea typeface="Calibri"/>
                        <a:cs typeface="Calibri"/>
                      </a:endParaRPr>
                    </a:p>
                  </a:txBody>
                  <a:tcPr marL="68580" marR="68580" marT="0" marB="0"/>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0000"/>
                  </a:ext>
                </a:extLst>
              </a:tr>
              <a:tr h="871257">
                <a:tc>
                  <a:txBody>
                    <a:bodyPr/>
                    <a:lstStyle/>
                    <a:p>
                      <a:pPr algn="ctr">
                        <a:spcBef>
                          <a:spcPts val="600"/>
                        </a:spcBef>
                        <a:spcAft>
                          <a:spcPts val="600"/>
                        </a:spcAft>
                      </a:pPr>
                      <a:r>
                        <a:rPr lang="tr-TR" sz="2800" smtClean="0">
                          <a:latin typeface="Times New Roman"/>
                          <a:ea typeface="Calibri"/>
                          <a:cs typeface="Calibri"/>
                        </a:rPr>
                        <a:t>245</a:t>
                      </a:r>
                      <a:endParaRPr lang="tr-TR" sz="2800">
                        <a:latin typeface="Calibri"/>
                        <a:ea typeface="Calibri"/>
                        <a:cs typeface="Calibri"/>
                      </a:endParaRPr>
                    </a:p>
                  </a:txBody>
                  <a:tcPr marL="68580" marR="68580" marT="0" marB="0"/>
                </a:tc>
                <a:tc>
                  <a:txBody>
                    <a:bodyPr/>
                    <a:lstStyle/>
                    <a:p>
                      <a:pPr algn="ctr">
                        <a:spcBef>
                          <a:spcPts val="600"/>
                        </a:spcBef>
                        <a:spcAft>
                          <a:spcPts val="600"/>
                        </a:spcAft>
                      </a:pPr>
                      <a:r>
                        <a:rPr lang="tr-TR" sz="2800">
                          <a:latin typeface="Times New Roman"/>
                          <a:ea typeface="Calibri"/>
                          <a:cs typeface="Calibri"/>
                        </a:rPr>
                        <a:t>36</a:t>
                      </a:r>
                      <a:endParaRPr lang="tr-TR" sz="2800">
                        <a:latin typeface="Calibri"/>
                        <a:ea typeface="Calibri"/>
                        <a:cs typeface="Calibri"/>
                      </a:endParaRPr>
                    </a:p>
                  </a:txBody>
                  <a:tcPr marL="68580" marR="68580" marT="0" marB="0"/>
                </a:tc>
                <a:tc>
                  <a:txBody>
                    <a:bodyPr/>
                    <a:lstStyle/>
                    <a:p>
                      <a:pPr algn="ctr">
                        <a:spcBef>
                          <a:spcPts val="600"/>
                        </a:spcBef>
                        <a:spcAft>
                          <a:spcPts val="600"/>
                        </a:spcAft>
                      </a:pPr>
                      <a:r>
                        <a:rPr lang="tr-TR" sz="2800">
                          <a:latin typeface="Times New Roman"/>
                          <a:ea typeface="Calibri"/>
                          <a:cs typeface="Calibri"/>
                        </a:rPr>
                        <a:t>34</a:t>
                      </a:r>
                      <a:endParaRPr lang="tr-TR" sz="2800">
                        <a:latin typeface="Calibri"/>
                        <a:ea typeface="Calibri"/>
                        <a:cs typeface="Calibri"/>
                      </a:endParaRPr>
                    </a:p>
                  </a:txBody>
                  <a:tcPr marL="68580" marR="68580" marT="0" marB="0"/>
                </a:tc>
                <a:tc>
                  <a:txBody>
                    <a:bodyPr/>
                    <a:lstStyle/>
                    <a:p>
                      <a:pPr algn="ctr">
                        <a:spcBef>
                          <a:spcPts val="600"/>
                        </a:spcBef>
                        <a:spcAft>
                          <a:spcPts val="600"/>
                        </a:spcAft>
                      </a:pPr>
                      <a:r>
                        <a:rPr lang="tr-TR" sz="2800">
                          <a:latin typeface="Times New Roman"/>
                          <a:ea typeface="Calibri"/>
                          <a:cs typeface="Calibri"/>
                        </a:rPr>
                        <a:t>17</a:t>
                      </a:r>
                      <a:endParaRPr lang="tr-TR" sz="2800">
                        <a:latin typeface="Calibri"/>
                        <a:ea typeface="Calibri"/>
                        <a:cs typeface="Calibri"/>
                      </a:endParaRPr>
                    </a:p>
                  </a:txBody>
                  <a:tcPr marL="68580" marR="68580" marT="0" marB="0"/>
                </a:tc>
                <a:tc>
                  <a:txBody>
                    <a:bodyPr/>
                    <a:lstStyle/>
                    <a:p>
                      <a:pPr algn="ctr">
                        <a:spcBef>
                          <a:spcPts val="600"/>
                        </a:spcBef>
                        <a:spcAft>
                          <a:spcPts val="600"/>
                        </a:spcAft>
                      </a:pPr>
                      <a:r>
                        <a:rPr lang="tr-TR" sz="2800">
                          <a:latin typeface="Times New Roman"/>
                          <a:ea typeface="Calibri"/>
                          <a:cs typeface="Calibri"/>
                        </a:rPr>
                        <a:t>1</a:t>
                      </a:r>
                      <a:endParaRPr lang="tr-TR" sz="2800">
                        <a:latin typeface="Calibri"/>
                        <a:ea typeface="Calibri"/>
                        <a:cs typeface="Calibri"/>
                      </a:endParaRPr>
                    </a:p>
                  </a:txBody>
                  <a:tcPr marL="68580" marR="68580" marT="0" marB="0"/>
                </a:tc>
                <a:tc>
                  <a:txBody>
                    <a:bodyPr/>
                    <a:lstStyle/>
                    <a:p>
                      <a:pPr algn="ctr">
                        <a:spcBef>
                          <a:spcPts val="600"/>
                        </a:spcBef>
                        <a:spcAft>
                          <a:spcPts val="600"/>
                        </a:spcAft>
                      </a:pPr>
                      <a:r>
                        <a:rPr lang="tr-TR" sz="2800">
                          <a:latin typeface="Times New Roman"/>
                          <a:ea typeface="Calibri"/>
                          <a:cs typeface="Calibri"/>
                        </a:rPr>
                        <a:t>1</a:t>
                      </a:r>
                      <a:endParaRPr lang="tr-TR" sz="2800">
                        <a:latin typeface="Calibri"/>
                        <a:ea typeface="Calibri"/>
                        <a:cs typeface="Calibri"/>
                      </a:endParaRPr>
                    </a:p>
                  </a:txBody>
                  <a:tcPr marL="68580" marR="68580" marT="0" marB="0"/>
                </a:tc>
                <a:tc>
                  <a:txBody>
                    <a:bodyPr/>
                    <a:lstStyle/>
                    <a:p>
                      <a:pPr algn="ctr">
                        <a:spcBef>
                          <a:spcPts val="600"/>
                        </a:spcBef>
                        <a:spcAft>
                          <a:spcPts val="600"/>
                        </a:spcAft>
                      </a:pPr>
                      <a:r>
                        <a:rPr lang="tr-TR" sz="2800" smtClean="0">
                          <a:latin typeface="Times New Roman"/>
                          <a:ea typeface="Calibri"/>
                          <a:cs typeface="Calibri"/>
                        </a:rPr>
                        <a:t>334</a:t>
                      </a:r>
                      <a:endParaRPr lang="tr-TR" sz="2800">
                        <a:latin typeface="Calibri"/>
                        <a:ea typeface="Calibri"/>
                        <a:cs typeface="Calibri"/>
                      </a:endParaRPr>
                    </a:p>
                  </a:txBody>
                  <a:tcPr marL="68580" marR="68580" marT="0" marB="0"/>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0001"/>
                  </a:ext>
                </a:extLst>
              </a:tr>
            </a:tbl>
          </a:graphicData>
        </a:graphic>
      </p:graphicFrame>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custDataLst>
              <p:tags r:id="rId2"/>
            </p:custDataLst>
          </p:nvPr>
        </p:nvGraphicFramePr>
        <p:xfrm>
          <a:off x="827584" y="1556791"/>
          <a:ext cx="7560840" cy="4406388"/>
        </p:xfrm>
        <a:graphic>
          <a:graphicData uri="http://schemas.openxmlformats.org/drawingml/2006/table">
            <a:tbl>
              <a:tblPr/>
              <a:tblGrid>
                <a:gridCol w="7560840"/>
              </a:tblGrid>
              <a:tr h="609600">
                <a:tc>
                  <a:txBody>
                    <a:bodyPr/>
                    <a:lstStyle/>
                    <a:p>
                      <a:pPr>
                        <a:spcAft>
                          <a:spcPct val="0"/>
                        </a:spcAft>
                      </a:pPr>
                      <a:r>
                        <a:rPr lang="tr-TR" sz="2000" b="1">
                          <a:latin typeface="Times New Roman" pitchFamily="18" charset="0"/>
                          <a:ea typeface="Times New Roman"/>
                          <a:cs typeface="Times New Roman" pitchFamily="18" charset="0"/>
                        </a:rPr>
                        <a:t>BELEDİYE VE BAĞLI KURULUŞLARI İLE MAHALLİ İDARE BİRLİKLERİ SÜREKLİ İŞÇİ KADRO KÜTÜĞÜ</a:t>
                      </a:r>
                      <a:endParaRPr lang="tr-TR" sz="2000">
                        <a:latin typeface="Times New Roman" pitchFamily="18" charset="0"/>
                        <a:ea typeface="Times New Roman"/>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356">
                <a:tc>
                  <a:txBody>
                    <a:bodyPr/>
                    <a:lstStyle/>
                    <a:p>
                      <a:pPr>
                        <a:spcAft>
                          <a:spcPct val="0"/>
                        </a:spcAft>
                      </a:pPr>
                      <a:r>
                        <a:rPr lang="tr-TR" sz="2000" b="1">
                          <a:latin typeface="Times New Roman" pitchFamily="18" charset="0"/>
                          <a:ea typeface="Times New Roman"/>
                          <a:cs typeface="Times New Roman" pitchFamily="18" charset="0"/>
                        </a:rPr>
                        <a:t>SÜREKLİ İŞÇİ KADRO UNVANI</a:t>
                      </a:r>
                      <a:endParaRPr lang="tr-TR" sz="2000">
                        <a:latin typeface="Times New Roman" pitchFamily="18" charset="0"/>
                        <a:ea typeface="Times New Roman"/>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USTABAŞI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USTA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İŞÇİ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AŞÇI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OPERATÖR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YAĞCI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ŞOFÖR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9">
                <a:tc>
                  <a:txBody>
                    <a:bodyPr/>
                    <a:lstStyle/>
                    <a:p>
                      <a:pPr>
                        <a:spcAft>
                          <a:spcPct val="0"/>
                        </a:spcAft>
                      </a:pPr>
                      <a:r>
                        <a:rPr lang="tr-TR" sz="2000">
                          <a:latin typeface="Times New Roman" pitchFamily="18" charset="0"/>
                          <a:ea typeface="Times New Roman"/>
                          <a:cs typeface="Times New Roman" pitchFamily="18" charset="0"/>
                        </a:rPr>
                        <a:t>TEMİZLİK İŞÇİSİ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39009" name="Rectangle 1"/>
          <p:cNvSpPr>
            <a:spLocks noChangeArrowheads="1"/>
          </p:cNvSpPr>
          <p:nvPr>
            <p:custDataLst>
              <p:tags r:id="rId3"/>
            </p:custDataLst>
          </p:nvPr>
        </p:nvSpPr>
        <p:spPr bwMode="auto">
          <a:xfrm>
            <a:off x="0" y="201031"/>
            <a:ext cx="9144000" cy="1107996"/>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tr-TR" sz="900" b="1" i="0" u="none" strike="noStrike" cap="none" normalizeH="0" baseline="0" smtClean="0">
                <a:ln>
                  <a:noFill/>
                </a:ln>
                <a:solidFill>
                  <a:schemeClr val="tx1"/>
                </a:solidFill>
                <a:effectLst/>
                <a:latin typeface="Calibri" panose="020F0502020204030204" pitchFamily="34" charset="0"/>
                <a:ea typeface="Times New Roman" pitchFamily="18" charset="0"/>
                <a:cs typeface="Arial" pitchFamily="34" charset="0"/>
              </a:rPr>
              <a:t> (</a:t>
            </a:r>
            <a:r>
              <a:rPr kumimoji="0" lang="tr-TR" sz="24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II) SAYILI KÜTÜK: BELEDİYE VE BAĞLI KURULUŞLARI İLE MAHALLİ İDARE BİRLİKLERİ İŞÇİ KADRO KÜTÜĞÜ</a:t>
            </a:r>
            <a:endParaRPr kumimoji="0" lang="tr-TR" sz="2400" b="0"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custDataLst>
              <p:tags r:id="rId2"/>
            </p:custDataLst>
          </p:nvPr>
        </p:nvGraphicFramePr>
        <p:xfrm>
          <a:off x="1187624" y="188631"/>
          <a:ext cx="6984775" cy="6625844"/>
        </p:xfrm>
        <a:graphic>
          <a:graphicData uri="http://schemas.openxmlformats.org/drawingml/2006/table">
            <a:tbl>
              <a:tblPr/>
              <a:tblGrid>
                <a:gridCol w="3841234"/>
                <a:gridCol w="1079858"/>
                <a:gridCol w="1127580"/>
                <a:gridCol w="936103"/>
              </a:tblGrid>
              <a:tr h="144025">
                <a:tc gridSpan="3">
                  <a:txBody>
                    <a:bodyPr/>
                    <a:lstStyle/>
                    <a:p>
                      <a:pPr algn="l" fontAlgn="b"/>
                      <a:r>
                        <a:rPr lang="tr-TR" sz="1200" b="0" i="0" u="none" strike="noStrike">
                          <a:solidFill>
                            <a:srgbClr val="000000"/>
                          </a:solidFill>
                          <a:latin typeface="Calibri"/>
                        </a:rPr>
                        <a:t>                                                                </a:t>
                      </a:r>
                      <a:r>
                        <a:rPr lang="tr-TR" sz="1200" b="1" i="0" u="none" strike="noStrike">
                          <a:solidFill>
                            <a:srgbClr val="000000"/>
                          </a:solidFill>
                          <a:latin typeface="Times New Roman"/>
                        </a:rPr>
                        <a:t>   TOROSLAR BELEDİYE BAŞKANLIĞI </a:t>
                      </a:r>
                      <a:endParaRPr lang="tr-TR" sz="1200" b="0" i="0" u="none" strike="noStrike">
                        <a:solidFill>
                          <a:srgbClr val="000000"/>
                        </a:solidFill>
                        <a:latin typeface="Calibri"/>
                      </a:endParaRPr>
                    </a:p>
                  </a:txBody>
                  <a:tcPr marL="4757" marR="4757" marT="4757"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solidFill>
                          <a:srgbClr val="000000"/>
                        </a:solidFill>
                        <a:latin typeface="Calibri"/>
                      </a:endParaRPr>
                    </a:p>
                  </a:txBody>
                  <a:tcPr marL="4757" marR="4757" marT="4757" marB="0" anchor="b">
                    <a:lnL>
                      <a:noFill/>
                    </a:lnL>
                    <a:lnR>
                      <a:noFill/>
                    </a:lnR>
                    <a:lnT>
                      <a:noFill/>
                    </a:lnT>
                    <a:lnB w="12700" cap="flat" cmpd="sng" algn="ctr">
                      <a:solidFill>
                        <a:srgbClr val="000000"/>
                      </a:solidFill>
                      <a:prstDash val="solid"/>
                      <a:round/>
                      <a:headEnd type="none" w="med" len="med"/>
                      <a:tailEnd type="none" w="med" len="med"/>
                    </a:lnB>
                  </a:tcPr>
                </a:tc>
              </a:tr>
              <a:tr h="120279">
                <a:tc>
                  <a:txBody>
                    <a:bodyPr/>
                    <a:lstStyle/>
                    <a:p>
                      <a:pPr algn="l" fontAlgn="b"/>
                      <a:endParaRPr lang="tr-TR" sz="600" b="0" i="0" u="none" strike="noStrike">
                        <a:solidFill>
                          <a:srgbClr val="000000"/>
                        </a:solidFill>
                        <a:latin typeface="Times New Roman"/>
                      </a:endParaRPr>
                    </a:p>
                  </a:txBody>
                  <a:tcPr marL="4757" marR="4757" marT="475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rPr>
                        <a:t>C-12</a:t>
                      </a: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rPr>
                        <a:t>C-15</a:t>
                      </a: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600" b="1" i="0" u="none" strike="noStrike">
                          <a:solidFill>
                            <a:srgbClr val="000000"/>
                          </a:solidFill>
                          <a:latin typeface="Times New Roman"/>
                        </a:rPr>
                        <a:t>ARTIŞ</a:t>
                      </a: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6820">
                <a:tc>
                  <a:txBody>
                    <a:bodyPr/>
                    <a:lstStyle/>
                    <a:p>
                      <a:pPr algn="l" fontAlgn="b"/>
                      <a:r>
                        <a:rPr lang="tr-TR" sz="1400" b="1" i="0" u="none" strike="noStrike">
                          <a:solidFill>
                            <a:srgbClr val="000000"/>
                          </a:solidFill>
                          <a:latin typeface="Times New Roman"/>
                        </a:rPr>
                        <a:t>KADROLAR </a:t>
                      </a: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cs typeface="Calibri"/>
                        </a:rPr>
                        <a:t>300 000-399 999</a:t>
                      </a:r>
                      <a:endParaRPr lang="tr-TR" sz="1200" b="1"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Times New Roman"/>
                        </a:rPr>
                        <a:t>600 000-699 999</a:t>
                      </a: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Times New Roman"/>
                        </a:rPr>
                        <a:t> </a:t>
                      </a: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BELEDİYE BAŞKAN YARDIMCISI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4</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5</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YAZI İŞLERİ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MALİ HİZMETLER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FEN İŞLERİ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İMAR VE ŞEHİRCİLİK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TEFTİŞ KURULU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TEMİZLİK İŞLERİ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ZABITA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HUKUK İŞLERİ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DİĞER MÜDÜRLER</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17</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33</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16</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ÖZEL KALEM MÜDÜRÜ</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UZMAN</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5</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10</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5</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ŞEF</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22</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32</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10</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AVUKAT</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4</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9</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5</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MÜFETTİŞ</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6</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9</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3</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MÜFETTİŞ YARDIMCISI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2</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MALİ HİZMETLER UZMANI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6</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10</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4</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698">
                <a:tc>
                  <a:txBody>
                    <a:bodyPr/>
                    <a:lstStyle/>
                    <a:p>
                      <a:pPr algn="l" fontAlgn="b"/>
                      <a:r>
                        <a:rPr lang="tr-TR" sz="1400" b="0" i="0" u="none" strike="noStrike">
                          <a:solidFill>
                            <a:srgbClr val="000000"/>
                          </a:solidFill>
                          <a:latin typeface="Times New Roman"/>
                          <a:cs typeface="Calibri"/>
                        </a:rPr>
                        <a:t>MALİ HİZMETLER UZMAN YARDIMCISI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5</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2</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İDARİ PERSONEL</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100</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195</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95</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TEKNİK PERSONEL</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67</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121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54</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SAĞLIK PERSONELİ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20</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32</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12</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YARDIMCI HİZMET PERSONELİ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22</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30</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8</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ZABITA AMİRİ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7</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4</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ZABITA KOMİSERİ</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15</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31</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16</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0" i="0" u="none" strike="noStrike">
                          <a:solidFill>
                            <a:srgbClr val="000000"/>
                          </a:solidFill>
                          <a:latin typeface="Times New Roman"/>
                          <a:cs typeface="Calibri"/>
                        </a:rPr>
                        <a:t>ZABITA MEMURU</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120</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252</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132</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73">
                <a:tc>
                  <a:txBody>
                    <a:bodyPr/>
                    <a:lstStyle/>
                    <a:p>
                      <a:pPr algn="l" fontAlgn="b"/>
                      <a:r>
                        <a:rPr lang="tr-TR" sz="1400" b="1" i="0" u="none" strike="noStrike">
                          <a:solidFill>
                            <a:srgbClr val="000000"/>
                          </a:solidFill>
                          <a:latin typeface="Times New Roman"/>
                          <a:cs typeface="Calibri"/>
                        </a:rPr>
                        <a:t>MEMUR KADROLARI TOPLAMI</a:t>
                      </a:r>
                      <a:endParaRPr lang="tr-TR" sz="1400" b="1" i="0" u="none" strike="noStrike">
                        <a:solidFill>
                          <a:srgbClr val="000000"/>
                        </a:solidFill>
                        <a:latin typeface="Times New Roman"/>
                      </a:endParaRP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429</a:t>
                      </a:r>
                      <a:endParaRPr lang="tr-TR" sz="1400" b="0" i="0" u="none" strike="noStrike">
                        <a:solidFill>
                          <a:srgbClr val="000000"/>
                        </a:solidFill>
                        <a:latin typeface="Times New Roman"/>
                      </a:endParaRPr>
                    </a:p>
                  </a:txBody>
                  <a:tcPr marL="4757" marR="4757" marT="47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797</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368</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830">
                <a:tc>
                  <a:txBody>
                    <a:bodyPr/>
                    <a:lstStyle/>
                    <a:p>
                      <a:pPr algn="l" fontAlgn="b"/>
                      <a:r>
                        <a:rPr lang="tr-TR" sz="1400" b="1" i="0" u="none" strike="noStrike">
                          <a:solidFill>
                            <a:srgbClr val="000000"/>
                          </a:solidFill>
                          <a:latin typeface="Times New Roman"/>
                          <a:cs typeface="Calibri"/>
                        </a:rPr>
                        <a:t>SÜREKLİ İŞÇİ KADRO TOPLAMI </a:t>
                      </a:r>
                      <a:endParaRPr lang="tr-TR" sz="1400" b="1" i="0" u="none" strike="noStrike">
                        <a:solidFill>
                          <a:srgbClr val="000000"/>
                        </a:solidFill>
                        <a:latin typeface="Times New Roman"/>
                      </a:endParaRP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214</a:t>
                      </a:r>
                      <a:endParaRPr lang="tr-TR" sz="1400" b="0" i="0" u="none" strike="noStrike">
                        <a:solidFill>
                          <a:srgbClr val="000000"/>
                        </a:solidFill>
                        <a:latin typeface="Times New Roman"/>
                      </a:endParaRPr>
                    </a:p>
                  </a:txBody>
                  <a:tcPr marL="4757" marR="4757" marT="47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cs typeface="Calibri"/>
                        </a:rPr>
                        <a:t>397</a:t>
                      </a:r>
                      <a:endParaRPr lang="tr-TR" sz="1400" b="0" i="0" u="none" strike="noStrike">
                        <a:solidFill>
                          <a:srgbClr val="000000"/>
                        </a:solidFill>
                        <a:latin typeface="Times New Roman"/>
                      </a:endParaRPr>
                    </a:p>
                  </a:txBody>
                  <a:tcPr marL="4757" marR="4757" marT="47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183</a:t>
                      </a:r>
                    </a:p>
                  </a:txBody>
                  <a:tcPr marL="4757" marR="4757" marT="4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922115"/>
          </a:xfrm>
        </p:spPr>
        <p:txBody>
          <a:bodyPr>
            <a:normAutofit/>
          </a:bodyPr>
          <a:lstStyle/>
          <a:p>
            <a:r>
              <a:rPr lang="tr-TR" sz="3200" b="1" smtClean="0">
                <a:latin typeface="Times New Roman" pitchFamily="18" charset="0"/>
                <a:cs typeface="Times New Roman" pitchFamily="18" charset="0"/>
              </a:rPr>
              <a:t>Belediye Teşkilâtı</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412776"/>
            <a:ext cx="8229600" cy="5256584"/>
          </a:xfrm>
        </p:spPr>
        <p:txBody>
          <a:bodyPr>
            <a:normAutofit fontScale="85000" lnSpcReduction="10000"/>
          </a:bodyPr>
          <a:lstStyle/>
          <a:p>
            <a:pPr algn="just">
              <a:buNone/>
            </a:pPr>
            <a:r>
              <a:rPr lang="tr-TR" smtClean="0"/>
              <a:t>		</a:t>
            </a:r>
            <a:r>
              <a:rPr lang="tr-TR" sz="3400" smtClean="0">
                <a:latin typeface="Times New Roman" pitchFamily="18" charset="0"/>
                <a:cs typeface="Times New Roman" pitchFamily="18" charset="0"/>
              </a:rPr>
              <a:t>Norm kadroya uygun olarak yazı işleri, malî hizmetler, fen işleri ve zabıta birimlerinden oluşur. Beldenin nüfusu, fizikî ve coğrafî yapısı, ekonomik, sosyal ve kültürel özellikleri ile gelişme potansiyeli dikkate alınarak, norm kadro ilke ve standartlarına uygun olarak gerektiğinde sağlık, itfaiye, imar, insan kaynakları, hukuk işleri ve ihtiyaca göre diğer birimler oluşturulabilir. </a:t>
            </a:r>
          </a:p>
          <a:p>
            <a:pPr algn="just">
              <a:buNone/>
            </a:pPr>
            <a:r>
              <a:rPr lang="tr-TR" sz="3400" smtClean="0">
                <a:latin typeface="Times New Roman" pitchFamily="18" charset="0"/>
                <a:cs typeface="Times New Roman" pitchFamily="18" charset="0"/>
              </a:rPr>
              <a:t>		Belediyenin ve bağlı kuruluşlarının norm kadroları, belediye meclisi kararıyla belirlenir.	</a:t>
            </a:r>
          </a:p>
          <a:p>
            <a:pPr algn="just">
              <a:buNone/>
            </a:pPr>
            <a:r>
              <a:rPr lang="tr-TR" sz="3400" smtClean="0">
                <a:latin typeface="Times New Roman" pitchFamily="18" charset="0"/>
                <a:cs typeface="Times New Roman" pitchFamily="18" charset="0"/>
              </a:rPr>
              <a:t>		 Belediye personelinin atama yetkisi ise Belediye Başkanı’na aittir. </a:t>
            </a:r>
            <a:endParaRPr lang="tr-TR"/>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274043"/>
          </a:xfrm>
        </p:spPr>
        <p:txBody>
          <a:bodyPr>
            <a:normAutofit/>
          </a:bodyPr>
          <a:lstStyle/>
          <a:p>
            <a:endParaRPr lang="tr-TR" sz="800" b="1" i="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2928936"/>
            <a:ext cx="8229600" cy="3197229"/>
          </a:xfrm>
        </p:spPr>
        <p:txBody>
          <a:bodyPr>
            <a:normAutofit fontScale="92500" lnSpcReduction="10000"/>
          </a:bodyPr>
          <a:lstStyle/>
          <a:p>
            <a:pPr>
              <a:buNone/>
            </a:pPr>
            <a:endParaRPr lang="tr-TR" b="1" i="1" smtClean="0">
              <a:latin typeface="Times New Roman" pitchFamily="18" charset="0"/>
              <a:cs typeface="Times New Roman" pitchFamily="18" charset="0"/>
            </a:endParaRPr>
          </a:p>
          <a:p>
            <a:pPr algn="ctr">
              <a:buNone/>
            </a:pPr>
            <a:r>
              <a:rPr lang="tr-TR" sz="5400" b="1" smtClean="0">
                <a:latin typeface="Times New Roman" pitchFamily="18" charset="0"/>
                <a:cs typeface="Times New Roman" pitchFamily="18" charset="0"/>
              </a:rPr>
              <a:t>BELEDİYELERDE</a:t>
            </a:r>
          </a:p>
          <a:p>
            <a:pPr algn="ctr">
              <a:buNone/>
            </a:pPr>
            <a:r>
              <a:rPr lang="tr-TR" sz="5400" b="1" smtClean="0">
                <a:latin typeface="Times New Roman" pitchFamily="18" charset="0"/>
                <a:cs typeface="Times New Roman" pitchFamily="18" charset="0"/>
              </a:rPr>
              <a:t> İSTİHDAM</a:t>
            </a:r>
          </a:p>
          <a:p>
            <a:pPr algn="ctr">
              <a:buNone/>
            </a:pPr>
            <a:r>
              <a:rPr lang="tr-TR" sz="5400" b="1" smtClean="0">
                <a:latin typeface="Times New Roman" pitchFamily="18" charset="0"/>
                <a:cs typeface="Times New Roman" pitchFamily="18" charset="0"/>
              </a:rPr>
              <a:t> ŞEKİLLERİ </a:t>
            </a:r>
            <a:endParaRPr lang="tr-TR" sz="5400"/>
          </a:p>
        </p:txBody>
      </p:sp>
      <p:pic>
        <p:nvPicPr>
          <p:cNvPr id="25601" name="Picture 1" descr="C:\Users\user\Desktop\kamuya-yeni-istihdam-sekilleri-getirildi.jpeg"/>
          <p:cNvPicPr>
            <a:picLocks noChangeAspect="1" noChangeArrowheads="1"/>
          </p:cNvPicPr>
          <p:nvPr>
            <p:custDataLst>
              <p:tags r:id="rId4"/>
            </p:custDataLst>
          </p:nvPr>
        </p:nvPicPr>
        <p:blipFill>
          <a:blip r:embed="rId6"/>
          <a:stretch>
            <a:fillRect/>
          </a:stretch>
        </p:blipFill>
        <p:spPr bwMode="auto">
          <a:xfrm>
            <a:off x="666750" y="71415"/>
            <a:ext cx="7810500" cy="2857520"/>
          </a:xfrm>
          <a:prstGeom prst="rect">
            <a:avLst/>
          </a:prstGeom>
          <a:noFill/>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custDataLst>
              <p:tags r:id="rId2"/>
            </p:custDataLst>
          </p:nvPr>
        </p:nvSpPr>
        <p:spPr>
          <a:xfrm>
            <a:off x="1484194" y="573207"/>
            <a:ext cx="7120254" cy="2893100"/>
          </a:xfrm>
          <a:prstGeom prst="rect">
            <a:avLst/>
          </a:prstGeom>
        </p:spPr>
        <p:txBody>
          <a:bodyPr wrap="square">
            <a:spAutoFit/>
          </a:bodyPr>
          <a:lstStyle/>
          <a:p>
            <a:pPr indent="215900" algn="just">
              <a:lnSpc>
                <a:spcPct val="150000"/>
              </a:lnSpc>
              <a:spcAft>
                <a:spcPct val="0"/>
              </a:spcAft>
            </a:pPr>
            <a:endParaRPr lang="tr-TR" sz="2800" b="1">
              <a:latin typeface="Times New Roman" pitchFamily="18" charset="0"/>
              <a:ea typeface="Calibri" panose="020F0502020204030204" pitchFamily="34" charset="0"/>
              <a:cs typeface="Times New Roman" pitchFamily="18" charset="0"/>
            </a:endParaRPr>
          </a:p>
          <a:p>
            <a:pPr indent="215900" algn="just">
              <a:spcAft>
                <a:spcPct val="0"/>
              </a:spcAft>
            </a:pPr>
            <a:r>
              <a:rPr lang="tr-TR" sz="2800" b="1" u="sng">
                <a:latin typeface="Times New Roman" pitchFamily="18" charset="0"/>
                <a:ea typeface="Calibri" panose="020F0502020204030204" pitchFamily="34" charset="0"/>
                <a:cs typeface="Times New Roman" pitchFamily="18" charset="0"/>
              </a:rPr>
              <a:t>İLETİŞİM </a:t>
            </a:r>
            <a:r>
              <a:rPr lang="tr-TR" sz="2800" b="1" u="sng" smtClean="0">
                <a:latin typeface="Times New Roman" pitchFamily="18" charset="0"/>
                <a:ea typeface="Calibri" panose="020F0502020204030204" pitchFamily="34" charset="0"/>
                <a:cs typeface="Times New Roman" pitchFamily="18" charset="0"/>
              </a:rPr>
              <a:t>BİLGİLERİ</a:t>
            </a:r>
          </a:p>
          <a:p>
            <a:pPr indent="215900" algn="just">
              <a:spcAft>
                <a:spcPct val="0"/>
              </a:spcAft>
            </a:pPr>
            <a:endParaRPr lang="tr-TR" sz="2800" b="1">
              <a:latin typeface="Times New Roman" pitchFamily="18" charset="0"/>
              <a:ea typeface="Calibri" panose="020F0502020204030204" pitchFamily="34" charset="0"/>
              <a:cs typeface="Times New Roman" pitchFamily="18" charset="0"/>
            </a:endParaRPr>
          </a:p>
          <a:p>
            <a:pPr indent="215900" algn="just">
              <a:spcAft>
                <a:spcPct val="0"/>
              </a:spcAft>
            </a:pPr>
            <a:r>
              <a:rPr lang="tr-TR" sz="2800" b="1">
                <a:latin typeface="Times New Roman" pitchFamily="18" charset="0"/>
                <a:ea typeface="Calibri" panose="020F0502020204030204" pitchFamily="34" charset="0"/>
                <a:cs typeface="Times New Roman" pitchFamily="18" charset="0"/>
              </a:rPr>
              <a:t>0 505 497 65 </a:t>
            </a:r>
            <a:r>
              <a:rPr lang="tr-TR" sz="2800" b="1" smtClean="0">
                <a:latin typeface="Times New Roman" pitchFamily="18" charset="0"/>
                <a:ea typeface="Calibri" panose="020F0502020204030204" pitchFamily="34" charset="0"/>
                <a:cs typeface="Times New Roman" pitchFamily="18" charset="0"/>
              </a:rPr>
              <a:t>02</a:t>
            </a:r>
          </a:p>
          <a:p>
            <a:pPr indent="215900" algn="just">
              <a:spcAft>
                <a:spcPct val="0"/>
              </a:spcAft>
            </a:pPr>
            <a:endParaRPr lang="tr-TR" sz="2800" b="1">
              <a:latin typeface="Times New Roman" pitchFamily="18" charset="0"/>
              <a:ea typeface="Calibri" panose="020F0502020204030204" pitchFamily="34" charset="0"/>
              <a:cs typeface="Times New Roman" pitchFamily="18" charset="0"/>
            </a:endParaRPr>
          </a:p>
          <a:p>
            <a:pPr indent="215900" algn="just">
              <a:spcAft>
                <a:spcPct val="0"/>
              </a:spcAft>
            </a:pPr>
            <a:r>
              <a:rPr lang="tr-TR" sz="2800" b="1" smtClean="0">
                <a:latin typeface="Times New Roman" pitchFamily="18" charset="0"/>
                <a:ea typeface="Calibri" panose="020F0502020204030204" pitchFamily="34" charset="0"/>
                <a:cs typeface="Times New Roman" pitchFamily="18" charset="0"/>
              </a:rPr>
              <a:t>k33ali@hotmail.com</a:t>
            </a:r>
            <a:endParaRPr lang="tr-TR" sz="2800" b="1">
              <a:latin typeface="Times New Roman" pitchFamily="18" charset="0"/>
              <a:ea typeface="Calibri" panose="020F0502020204030204" pitchFamily="34" charset="0"/>
              <a:cs typeface="Times New Roman" pitchFamily="18" charset="0"/>
            </a:endParaRPr>
          </a:p>
        </p:txBody>
      </p:sp>
    </p:spTree>
    <p:custDataLst>
      <p:tags r:id="rId1"/>
    </p:custDataLst>
    <p:extLst>
      <p:ext uri="{BB962C8B-B14F-4D97-AF65-F5344CB8AC3E}">
        <p14:creationId xmlns:p14="http://schemas.microsoft.com/office/powerpoint/2010/main" val="3615405728"/>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fontScale="90000"/>
          </a:bodyPr>
          <a:lstStyle/>
          <a:p>
            <a:r>
              <a:rPr lang="tr-TR" b="1" smtClean="0">
                <a:latin typeface="Times New Roman" pitchFamily="18" charset="0"/>
                <a:cs typeface="Times New Roman" pitchFamily="18" charset="0"/>
              </a:rPr>
              <a:t>Belediye Başkanı tarafından yapılacak atamalarda </a:t>
            </a:r>
            <a:r>
              <a:rPr lang="tr-TR" b="1" smtClean="0">
                <a:solidFill>
                  <a:srgbClr val="FF0000"/>
                </a:solidFill>
                <a:latin typeface="Times New Roman" pitchFamily="18" charset="0"/>
                <a:cs typeface="Times New Roman" pitchFamily="18" charset="0"/>
              </a:rPr>
              <a:t>sınırlamalar</a:t>
            </a:r>
            <a:endParaRPr lang="tr-TR">
              <a:solidFill>
                <a:srgbClr val="FF0000"/>
              </a:solidFill>
            </a:endParaRPr>
          </a:p>
        </p:txBody>
      </p:sp>
      <p:sp>
        <p:nvSpPr>
          <p:cNvPr id="3" name="2 İçerik Yer Tutucusu"/>
          <p:cNvSpPr>
            <a:spLocks noGrp="1"/>
          </p:cNvSpPr>
          <p:nvPr>
            <p:ph sz="half" idx="1"/>
            <p:custDataLst>
              <p:tags r:id="rId3"/>
            </p:custDataLst>
          </p:nvPr>
        </p:nvSpPr>
        <p:spPr>
          <a:xfrm>
            <a:off x="457200" y="1600201"/>
            <a:ext cx="3610744" cy="4525963"/>
          </a:xfrm>
        </p:spPr>
        <p:txBody>
          <a:bodyPr>
            <a:normAutofit fontScale="55000" lnSpcReduction="20000"/>
          </a:bodyPr>
          <a:lstStyle/>
          <a:p>
            <a:pPr lvl="0">
              <a:buNone/>
            </a:pPr>
            <a:r>
              <a:rPr lang="tr-TR" sz="3800" b="1" smtClean="0">
                <a:solidFill>
                  <a:srgbClr val="FF0000"/>
                </a:solidFill>
                <a:latin typeface="Times New Roman" pitchFamily="18" charset="0"/>
                <a:cs typeface="Times New Roman" pitchFamily="18" charset="0"/>
              </a:rPr>
              <a:t>Norm kadro</a:t>
            </a:r>
          </a:p>
          <a:p>
            <a:pPr lvl="0" algn="just">
              <a:buNone/>
            </a:pPr>
            <a:r>
              <a:rPr lang="tr-TR" sz="3800" smtClean="0">
                <a:latin typeface="Times New Roman" pitchFamily="18" charset="0"/>
                <a:cs typeface="Times New Roman" pitchFamily="18" charset="0"/>
              </a:rPr>
              <a:t>	</a:t>
            </a:r>
            <a:r>
              <a:rPr lang="tr-TR" sz="3800" b="1" smtClean="0">
                <a:solidFill>
                  <a:srgbClr val="C00000"/>
                </a:solidFill>
                <a:latin typeface="Times New Roman" pitchFamily="18" charset="0"/>
                <a:cs typeface="Times New Roman" pitchFamily="18" charset="0"/>
              </a:rPr>
              <a:t>Atamalar </a:t>
            </a:r>
            <a:r>
              <a:rPr lang="tr-TR" sz="4400" b="1" smtClean="0">
                <a:solidFill>
                  <a:srgbClr val="C00000"/>
                </a:solidFill>
                <a:latin typeface="Times New Roman" pitchFamily="18" charset="0"/>
                <a:cs typeface="Times New Roman" pitchFamily="18" charset="0"/>
              </a:rPr>
              <a:t>norm kadro ve kadro uygun olmalıdır.</a:t>
            </a:r>
          </a:p>
          <a:p>
            <a:pPr>
              <a:buNone/>
            </a:pPr>
            <a:endParaRPr lang="tr-TR"/>
          </a:p>
        </p:txBody>
      </p:sp>
      <p:sp>
        <p:nvSpPr>
          <p:cNvPr id="4" name="3 İçerik Yer Tutucusu"/>
          <p:cNvSpPr>
            <a:spLocks noGrp="1"/>
          </p:cNvSpPr>
          <p:nvPr>
            <p:ph sz="half" idx="2"/>
            <p:custDataLst>
              <p:tags r:id="rId4"/>
            </p:custDataLst>
          </p:nvPr>
        </p:nvSpPr>
        <p:spPr>
          <a:xfrm>
            <a:off x="4427984" y="1600200"/>
            <a:ext cx="4536504" cy="5069160"/>
          </a:xfrm>
        </p:spPr>
        <p:txBody>
          <a:bodyPr>
            <a:normAutofit fontScale="55000" lnSpcReduction="20000"/>
          </a:bodyPr>
          <a:lstStyle/>
          <a:p>
            <a:pPr>
              <a:buNone/>
            </a:pPr>
            <a:r>
              <a:rPr lang="tr-TR" sz="4400" b="1" smtClean="0">
                <a:solidFill>
                  <a:srgbClr val="FF0000"/>
                </a:solidFill>
                <a:latin typeface="Times New Roman" pitchFamily="18" charset="0"/>
                <a:cs typeface="Times New Roman" pitchFamily="18" charset="0"/>
              </a:rPr>
              <a:t>Bütçe</a:t>
            </a:r>
          </a:p>
          <a:p>
            <a:pPr algn="just">
              <a:buNone/>
            </a:pPr>
            <a:r>
              <a:rPr lang="tr-TR" sz="3800" smtClean="0">
                <a:latin typeface="Times New Roman" pitchFamily="18" charset="0"/>
                <a:cs typeface="Times New Roman" pitchFamily="18" charset="0"/>
              </a:rPr>
              <a:t>Bütçe ile ilgili sınırlama ise ; Belediyenin yıllık toplam personel giderleri, gerçekleşen en son yıl bütçe gelirlerinin 213 sayılı Vergi Usul Kanununa göre belirlenecek yeniden değerleme katsayısı ile çarpımı sonucu bulunacak miktarın </a:t>
            </a:r>
            <a:r>
              <a:rPr lang="tr-TR" sz="3800" b="1" smtClean="0">
                <a:latin typeface="Times New Roman" pitchFamily="18" charset="0"/>
                <a:cs typeface="Times New Roman" pitchFamily="18" charset="0"/>
              </a:rPr>
              <a:t>yüzde otuzunu</a:t>
            </a:r>
            <a:r>
              <a:rPr lang="tr-TR" sz="3800" smtClean="0">
                <a:latin typeface="Times New Roman" pitchFamily="18" charset="0"/>
                <a:cs typeface="Times New Roman" pitchFamily="18" charset="0"/>
              </a:rPr>
              <a:t> aşamaz. </a:t>
            </a:r>
          </a:p>
          <a:p>
            <a:pPr algn="just">
              <a:buNone/>
            </a:pPr>
            <a:r>
              <a:rPr lang="tr-TR" sz="3800" smtClean="0">
                <a:latin typeface="Times New Roman" pitchFamily="18" charset="0"/>
                <a:cs typeface="Times New Roman" pitchFamily="18" charset="0"/>
              </a:rPr>
              <a:t>	Nüfusu 10.000'in altında olan belediyelerde bu oran </a:t>
            </a:r>
            <a:r>
              <a:rPr lang="tr-TR" sz="3800" b="1" smtClean="0">
                <a:latin typeface="Times New Roman" pitchFamily="18" charset="0"/>
                <a:cs typeface="Times New Roman" pitchFamily="18" charset="0"/>
              </a:rPr>
              <a:t>yüzde kırk</a:t>
            </a:r>
            <a:r>
              <a:rPr lang="tr-TR" sz="3800" smtClean="0">
                <a:latin typeface="Times New Roman" pitchFamily="18" charset="0"/>
                <a:cs typeface="Times New Roman" pitchFamily="18" charset="0"/>
              </a:rPr>
              <a:t> olarak uygulanır. Bu oran aşılması durumunda ise personel alımı yapılması durumunda sadece Belediye Başkanı sorumlu tutulmaktadır. </a:t>
            </a:r>
          </a:p>
          <a:p>
            <a:pPr>
              <a:buNone/>
            </a:pPr>
            <a:endParaRPr lang="tr-TR" smtClean="0"/>
          </a:p>
          <a:p>
            <a:pPr>
              <a:buNone/>
            </a:pPr>
            <a:endParaRPr lang="tr-T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custDataLst>
              <p:tags r:id="rId2"/>
            </p:custDataLst>
            <p:extLst>
              <p:ext uri="{D42A27DB-BD31-4B8C-83A1-F6EECF244321}">
                <p14:modId xmlns:p14="http://schemas.microsoft.com/office/powerpoint/2010/main" val="397082733"/>
              </p:ext>
            </p:extLst>
          </p:nvPr>
        </p:nvGraphicFramePr>
        <p:xfrm>
          <a:off x="251520" y="758336"/>
          <a:ext cx="8640959" cy="5992894"/>
        </p:xfrm>
        <a:graphic>
          <a:graphicData uri="http://schemas.openxmlformats.org/drawingml/2006/table">
            <a:tbl>
              <a:tblPr/>
              <a:tblGrid>
                <a:gridCol w="3672408">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0"/>
                    </a:ext>
                  </a:extLst>
                </a:gridCol>
                <a:gridCol w="1029552">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1"/>
                    </a:ext>
                  </a:extLst>
                </a:gridCol>
                <a:gridCol w="1295257">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2"/>
                    </a:ext>
                  </a:extLst>
                </a:gridCol>
                <a:gridCol w="1779642">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3"/>
                    </a:ext>
                  </a:extLst>
                </a:gridCol>
                <a:gridCol w="864100">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4"/>
                    </a:ext>
                  </a:extLst>
                </a:gridCol>
              </a:tblGrid>
              <a:tr h="535100">
                <a:tc>
                  <a:txBody>
                    <a:bodyPr/>
                    <a:lstStyle/>
                    <a:p>
                      <a:pPr algn="l" fontAlgn="b"/>
                      <a:endParaRPr lang="tr-TR" sz="1800" b="0" i="0" u="none" strike="noStrike">
                        <a:solidFill>
                          <a:srgbClr val="000000"/>
                        </a:solidFill>
                        <a:latin typeface="Times New Roman"/>
                      </a:endParaRPr>
                    </a:p>
                  </a:txBody>
                  <a:tcPr marL="9388" marR="9388" marT="9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1800" b="1" i="0" u="none" strike="noStrike">
                          <a:solidFill>
                            <a:srgbClr val="000000"/>
                          </a:solidFill>
                          <a:latin typeface="Times New Roman"/>
                        </a:rPr>
                        <a:t>Belediye</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Özel Sektör</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Diğer kamu kurumları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0"/>
                  </a:ext>
                </a:extLst>
              </a:tr>
              <a:tr h="272051">
                <a:tc>
                  <a:txBody>
                    <a:bodyPr/>
                    <a:lstStyle/>
                    <a:p>
                      <a:pPr algn="l" fontAlgn="b"/>
                      <a:endParaRPr lang="tr-TR" sz="1800" b="0" i="0" u="none" strike="noStrike">
                        <a:solidFill>
                          <a:srgbClr val="000000"/>
                        </a:solidFill>
                        <a:latin typeface="Times New Roman"/>
                      </a:endParaRPr>
                    </a:p>
                  </a:txBody>
                  <a:tcPr marL="9388" marR="9388" marT="93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A</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B</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C</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1"/>
                  </a:ext>
                </a:extLst>
              </a:tr>
              <a:tr h="497838">
                <a:tc>
                  <a:txBody>
                    <a:bodyPr/>
                    <a:lstStyle/>
                    <a:p>
                      <a:pPr algn="l" fontAlgn="b"/>
                      <a:r>
                        <a:rPr lang="tr-TR" sz="1800" b="0" i="0" u="none" strike="noStrike" smtClean="0">
                          <a:solidFill>
                            <a:srgbClr val="000000"/>
                          </a:solidFill>
                          <a:latin typeface="Times New Roman"/>
                        </a:rPr>
                        <a:t>Üniversitelerin </a:t>
                      </a:r>
                      <a:r>
                        <a:rPr lang="tr-TR" sz="1800" b="0" i="0" u="none" strike="noStrike">
                          <a:solidFill>
                            <a:srgbClr val="000000"/>
                          </a:solidFill>
                          <a:latin typeface="Times New Roman"/>
                        </a:rPr>
                        <a:t>sosyal bilimler mezunu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smtClean="0">
                          <a:solidFill>
                            <a:srgbClr val="000000"/>
                          </a:solidFill>
                          <a:latin typeface="Times New Roman"/>
                        </a:rPr>
                        <a:t>7</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6</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29</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1" i="0" u="none" strike="noStrike">
                          <a:solidFill>
                            <a:srgbClr val="FF0000"/>
                          </a:solidFill>
                          <a:latin typeface="Calibri"/>
                        </a:rPr>
                        <a:t>41</a:t>
                      </a: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2"/>
                  </a:ext>
                </a:extLst>
              </a:tr>
              <a:tr h="497838">
                <a:tc>
                  <a:txBody>
                    <a:bodyPr/>
                    <a:lstStyle/>
                    <a:p>
                      <a:pPr algn="l" fontAlgn="b"/>
                      <a:r>
                        <a:rPr lang="tr-TR" sz="1800" b="0" i="0" u="none" strike="noStrike">
                          <a:solidFill>
                            <a:srgbClr val="000000"/>
                          </a:solidFill>
                          <a:latin typeface="Times New Roman"/>
                        </a:rPr>
                        <a:t>olarak ilk </a:t>
                      </a:r>
                      <a:r>
                        <a:rPr lang="tr-TR" sz="1800" b="0" i="0" u="none" strike="noStrike" smtClean="0">
                          <a:solidFill>
                            <a:srgbClr val="000000"/>
                          </a:solidFill>
                          <a:latin typeface="Times New Roman"/>
                        </a:rPr>
                        <a:t>çalışma </a:t>
                      </a:r>
                      <a:r>
                        <a:rPr lang="tr-TR" sz="1800" b="0" i="0" u="none" strike="noStrike">
                          <a:solidFill>
                            <a:srgbClr val="000000"/>
                          </a:solidFill>
                          <a:latin typeface="Times New Roman"/>
                        </a:rPr>
                        <a:t>yeri tercihiniz</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3"/>
                  </a:ext>
                </a:extLst>
              </a:tr>
              <a:tr h="272051">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4"/>
                  </a:ext>
                </a:extLst>
              </a:tr>
              <a:tr h="535100">
                <a:tc>
                  <a:txBody>
                    <a:bodyPr/>
                    <a:lstStyle/>
                    <a:p>
                      <a:pPr algn="l" fontAlgn="b"/>
                      <a:endParaRPr lang="tr-TR" sz="1800" b="0" i="0" u="none" strike="noStrike">
                        <a:solidFill>
                          <a:srgbClr val="000000"/>
                        </a:solidFill>
                        <a:latin typeface="Times New Roman"/>
                      </a:endParaRPr>
                    </a:p>
                  </a:txBody>
                  <a:tcPr marL="9388" marR="9388" marT="9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1800" b="1" i="0" u="none" strike="noStrike">
                          <a:solidFill>
                            <a:srgbClr val="000000"/>
                          </a:solidFill>
                          <a:latin typeface="Times New Roman"/>
                        </a:rPr>
                        <a:t>Belediye</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Özel Sektör</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Diğer kamu kurumları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5"/>
                  </a:ext>
                </a:extLst>
              </a:tr>
              <a:tr h="272051">
                <a:tc>
                  <a:txBody>
                    <a:bodyPr/>
                    <a:lstStyle/>
                    <a:p>
                      <a:pPr algn="l" fontAlgn="b"/>
                      <a:endParaRPr lang="tr-TR" sz="1800" b="0" i="0" u="none" strike="noStrike">
                        <a:solidFill>
                          <a:srgbClr val="000000"/>
                        </a:solidFill>
                        <a:latin typeface="Times New Roman"/>
                      </a:endParaRPr>
                    </a:p>
                  </a:txBody>
                  <a:tcPr marL="9388" marR="9388" marT="93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A</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B</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C</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6"/>
                  </a:ext>
                </a:extLst>
              </a:tr>
              <a:tr h="497838">
                <a:tc>
                  <a:txBody>
                    <a:bodyPr/>
                    <a:lstStyle/>
                    <a:p>
                      <a:pPr algn="l" fontAlgn="b"/>
                      <a:r>
                        <a:rPr lang="tr-TR" sz="1800" b="0" i="0" u="none" strike="noStrike">
                          <a:solidFill>
                            <a:srgbClr val="000000"/>
                          </a:solidFill>
                          <a:latin typeface="Times New Roman"/>
                        </a:rPr>
                        <a:t>Üniversiteden teknik bilimler mezunu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6</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11</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24</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1" i="0" u="none" strike="noStrike">
                          <a:solidFill>
                            <a:srgbClr val="FF0000"/>
                          </a:solidFill>
                          <a:latin typeface="Calibri"/>
                        </a:rPr>
                        <a:t>41</a:t>
                      </a: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7"/>
                  </a:ext>
                </a:extLst>
              </a:tr>
              <a:tr h="272051">
                <a:tc>
                  <a:txBody>
                    <a:bodyPr/>
                    <a:lstStyle/>
                    <a:p>
                      <a:pPr algn="l" fontAlgn="b"/>
                      <a:r>
                        <a:rPr lang="tr-TR" sz="1800" b="0" i="0" u="none" strike="noStrike">
                          <a:solidFill>
                            <a:srgbClr val="000000"/>
                          </a:solidFill>
                          <a:latin typeface="Times New Roman"/>
                        </a:rPr>
                        <a:t>olarak ilk </a:t>
                      </a:r>
                      <a:r>
                        <a:rPr lang="tr-TR" sz="1800" b="0" i="0" u="none" strike="noStrike" smtClean="0">
                          <a:solidFill>
                            <a:srgbClr val="000000"/>
                          </a:solidFill>
                          <a:latin typeface="Times New Roman"/>
                        </a:rPr>
                        <a:t>çalışma yeri tercihiniz</a:t>
                      </a:r>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Calibri"/>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8"/>
                  </a:ext>
                </a:extLst>
              </a:tr>
              <a:tr h="272051">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Times New Roman"/>
                      </a:endParaRPr>
                    </a:p>
                  </a:txBody>
                  <a:tcPr marL="9388" marR="9388" marT="93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0" i="0" u="none" strike="noStrike">
                        <a:solidFill>
                          <a:srgbClr val="000000"/>
                        </a:solidFill>
                        <a:latin typeface="Calibri"/>
                      </a:endParaRP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9"/>
                  </a:ext>
                </a:extLst>
              </a:tr>
              <a:tr h="272051">
                <a:tc>
                  <a:txBody>
                    <a:bodyPr/>
                    <a:lstStyle/>
                    <a:p>
                      <a:pPr algn="l" fontAlgn="b"/>
                      <a:endParaRPr lang="tr-TR" sz="1800" b="0" i="0" u="none" strike="noStrike">
                        <a:solidFill>
                          <a:srgbClr val="000000"/>
                        </a:solidFill>
                        <a:latin typeface="Times New Roman"/>
                      </a:endParaRPr>
                    </a:p>
                  </a:txBody>
                  <a:tcPr marL="9388" marR="9388" marT="9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1800" b="1" i="0" u="none" strike="noStrike">
                          <a:solidFill>
                            <a:srgbClr val="000000"/>
                          </a:solidFill>
                          <a:latin typeface="Times New Roman"/>
                        </a:rPr>
                        <a:t>SOSYAL</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TEKNİK</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800" b="0" i="0" u="none" strike="noStrike">
                        <a:solidFill>
                          <a:srgbClr val="000000"/>
                        </a:solidFill>
                        <a:latin typeface="Calibri"/>
                      </a:endParaRP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10"/>
                  </a:ext>
                </a:extLst>
              </a:tr>
              <a:tr h="272051">
                <a:tc>
                  <a:txBody>
                    <a:bodyPr/>
                    <a:lstStyle/>
                    <a:p>
                      <a:pPr algn="l" fontAlgn="b"/>
                      <a:endParaRPr lang="tr-TR" sz="1800" b="0" i="0" u="none" strike="noStrike">
                        <a:solidFill>
                          <a:srgbClr val="000000"/>
                        </a:solidFill>
                        <a:latin typeface="Times New Roman"/>
                      </a:endParaRPr>
                    </a:p>
                  </a:txBody>
                  <a:tcPr marL="9388" marR="9388" marT="93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A</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smtClean="0">
                          <a:solidFill>
                            <a:srgbClr val="000000"/>
                          </a:solidFill>
                          <a:latin typeface="Times New Roman"/>
                        </a:rPr>
                        <a:t>B</a:t>
                      </a:r>
                      <a:endParaRPr lang="tr-TR" sz="1800" b="1"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800" b="0" i="0" u="none" strike="noStrike">
                        <a:solidFill>
                          <a:srgbClr val="000000"/>
                        </a:solidFill>
                        <a:latin typeface="Calibri"/>
                      </a:endParaRP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11"/>
                  </a:ext>
                </a:extLst>
              </a:tr>
              <a:tr h="341502">
                <a:tc>
                  <a:txBody>
                    <a:bodyPr/>
                    <a:lstStyle/>
                    <a:p>
                      <a:pPr algn="l" fontAlgn="b"/>
                      <a:r>
                        <a:rPr lang="tr-TR" sz="1800" b="0" i="0" u="none" strike="noStrike">
                          <a:solidFill>
                            <a:srgbClr val="000000"/>
                          </a:solidFill>
                          <a:latin typeface="Times New Roman"/>
                        </a:rPr>
                        <a:t>Belediye de kariyer yapmak için</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12</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1800" b="1" i="0" u="none" strike="noStrike">
                          <a:solidFill>
                            <a:srgbClr val="000000"/>
                          </a:solidFill>
                          <a:latin typeface="Times New Roman"/>
                        </a:rPr>
                        <a:t>29</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tr-TR" sz="1800" b="1" i="0" u="none" strike="noStrike">
                          <a:solidFill>
                            <a:srgbClr val="FF0000"/>
                          </a:solidFill>
                          <a:latin typeface="Calibri"/>
                        </a:rPr>
                        <a:t>41</a:t>
                      </a: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12"/>
                  </a:ext>
                </a:extLst>
              </a:tr>
              <a:tr h="535100">
                <a:tc>
                  <a:txBody>
                    <a:bodyPr/>
                    <a:lstStyle/>
                    <a:p>
                      <a:pPr algn="l" fontAlgn="b"/>
                      <a:r>
                        <a:rPr lang="tr-TR" sz="1800" b="0" i="0" u="none" strike="noStrike">
                          <a:solidFill>
                            <a:srgbClr val="000000"/>
                          </a:solidFill>
                          <a:latin typeface="Times New Roman"/>
                        </a:rPr>
                        <a:t>hangi bölüm mezunu olmanın </a:t>
                      </a:r>
                      <a:r>
                        <a:rPr lang="tr-TR" sz="1800" b="0" i="0" u="none" strike="noStrike" smtClean="0">
                          <a:solidFill>
                            <a:srgbClr val="000000"/>
                          </a:solidFill>
                          <a:latin typeface="Times New Roman"/>
                        </a:rPr>
                        <a:t>avantaj olduğunu düşünüyorsunuz?</a:t>
                      </a:r>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800" b="0"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800" b="0"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800" b="0" i="0" u="none" strike="noStrike">
                        <a:solidFill>
                          <a:srgbClr val="000000"/>
                        </a:solidFill>
                        <a:latin typeface="Calibri"/>
                      </a:endParaRP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13"/>
                  </a:ext>
                </a:extLst>
              </a:tr>
              <a:tr h="497838">
                <a:tc>
                  <a:txBody>
                    <a:bodyPr/>
                    <a:lstStyle/>
                    <a:p>
                      <a:pPr algn="l" fontAlgn="b"/>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Times New Roman"/>
                        </a:rPr>
                        <a:t> </a:t>
                      </a:r>
                    </a:p>
                  </a:txBody>
                  <a:tcPr marL="9388" marR="9388" marT="9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latin typeface="Times New Roman"/>
                      </a:endParaRPr>
                    </a:p>
                  </a:txBody>
                  <a:tcPr marL="9388" marR="9388" marT="93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800" b="0" i="0" u="none" strike="noStrike">
                        <a:solidFill>
                          <a:srgbClr val="000000"/>
                        </a:solidFill>
                        <a:latin typeface="Calibri"/>
                      </a:endParaRPr>
                    </a:p>
                  </a:txBody>
                  <a:tcPr marL="9388" marR="9388" marT="9388" marB="0" anchor="b">
                    <a:lnL>
                      <a:noFill/>
                    </a:lnL>
                    <a:lnR>
                      <a:noFill/>
                    </a:lnR>
                    <a:lnT>
                      <a:noFill/>
                    </a:lnT>
                    <a:lnB>
                      <a:noFill/>
                    </a:lnB>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14"/>
                  </a:ext>
                </a:extLst>
              </a:tr>
            </a:tbl>
          </a:graphicData>
        </a:graphic>
      </p:graphicFrame>
      <p:sp>
        <p:nvSpPr>
          <p:cNvPr id="6" name="5 Dikdörtgen"/>
          <p:cNvSpPr/>
          <p:nvPr>
            <p:custDataLst>
              <p:tags r:id="rId3"/>
            </p:custDataLst>
          </p:nvPr>
        </p:nvSpPr>
        <p:spPr>
          <a:xfrm>
            <a:off x="899592" y="260648"/>
            <a:ext cx="68407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smtClean="0">
                <a:solidFill>
                  <a:schemeClr val="bg1"/>
                </a:solidFill>
              </a:rPr>
              <a:t>BELEDİYE   ÇALIŞANLARI  </a:t>
            </a:r>
            <a:r>
              <a:rPr lang="tr-TR" b="1">
                <a:solidFill>
                  <a:schemeClr val="bg1"/>
                </a:solidFill>
              </a:rPr>
              <a:t>GÖZÜYLE</a:t>
            </a: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142844" y="274637"/>
            <a:ext cx="5000660" cy="1714203"/>
          </a:xfrm>
        </p:spPr>
        <p:txBody>
          <a:bodyPr>
            <a:normAutofit/>
          </a:bodyPr>
          <a:lstStyle/>
          <a:p>
            <a:r>
              <a:rPr lang="tr-TR" sz="3200" b="1">
                <a:latin typeface="Times New Roman" pitchFamily="18" charset="0"/>
                <a:cs typeface="Times New Roman" pitchFamily="18" charset="0"/>
              </a:rPr>
              <a:t>            MEMUR</a:t>
            </a:r>
          </a:p>
        </p:txBody>
      </p:sp>
      <p:sp>
        <p:nvSpPr>
          <p:cNvPr id="3" name="2 İçerik Yer Tutucusu"/>
          <p:cNvSpPr>
            <a:spLocks noGrp="1"/>
          </p:cNvSpPr>
          <p:nvPr>
            <p:ph idx="1"/>
            <p:custDataLst>
              <p:tags r:id="rId3"/>
            </p:custDataLst>
          </p:nvPr>
        </p:nvSpPr>
        <p:spPr>
          <a:xfrm>
            <a:off x="539552" y="1988840"/>
            <a:ext cx="8208912" cy="3816424"/>
          </a:xfrm>
        </p:spPr>
        <p:txBody>
          <a:bodyPr>
            <a:normAutofit/>
          </a:bodyPr>
          <a:lstStyle/>
          <a:p>
            <a:pPr algn="just">
              <a:buNone/>
            </a:pPr>
            <a:r>
              <a:rPr lang="tr-TR"/>
              <a:t>		</a:t>
            </a:r>
            <a:r>
              <a:rPr lang="tr-TR" sz="2400">
                <a:latin typeface="Times New Roman" pitchFamily="18" charset="0"/>
                <a:cs typeface="Times New Roman" pitchFamily="18" charset="0"/>
              </a:rPr>
              <a:t>Devletin, kamu iktisadi teşebbüsleri ve diğer kamu </a:t>
            </a:r>
            <a:r>
              <a:rPr lang="tr-TR" sz="2400" smtClean="0">
                <a:latin typeface="Times New Roman" pitchFamily="18" charset="0"/>
                <a:cs typeface="Times New Roman" pitchFamily="18" charset="0"/>
              </a:rPr>
              <a:t>tüzel kişilerinin </a:t>
            </a:r>
            <a:r>
              <a:rPr lang="tr-TR" sz="2400">
                <a:latin typeface="Times New Roman" pitchFamily="18" charset="0"/>
                <a:cs typeface="Times New Roman" pitchFamily="18" charset="0"/>
              </a:rPr>
              <a:t>genel idare esaslarına göre yürütmekle yükümlü oldukları kamu hizmetlerinin gerektirdiği </a:t>
            </a:r>
            <a:r>
              <a:rPr lang="tr-TR" sz="3600" b="1" i="1">
                <a:solidFill>
                  <a:srgbClr val="FF0000"/>
                </a:solidFill>
                <a:latin typeface="Times New Roman" pitchFamily="18" charset="0"/>
                <a:cs typeface="Times New Roman" pitchFamily="18" charset="0"/>
              </a:rPr>
              <a:t>asli ve sürekli görevler, </a:t>
            </a:r>
            <a:r>
              <a:rPr lang="tr-TR" sz="2400">
                <a:latin typeface="Times New Roman" pitchFamily="18" charset="0"/>
                <a:cs typeface="Times New Roman" pitchFamily="18" charset="0"/>
              </a:rPr>
              <a:t>memurlar ve diğer kamu görevlileri eliyle görülür.</a:t>
            </a:r>
          </a:p>
          <a:p>
            <a:pPr algn="just">
              <a:buNone/>
            </a:pPr>
            <a:r>
              <a:rPr lang="tr-TR" sz="2400">
                <a:latin typeface="Times New Roman" pitchFamily="18" charset="0"/>
                <a:cs typeface="Times New Roman" pitchFamily="18" charset="0"/>
              </a:rPr>
              <a:t>	</a:t>
            </a:r>
          </a:p>
          <a:p>
            <a:pPr algn="just">
              <a:buNone/>
            </a:pPr>
            <a:endParaRPr lang="tr-TR" sz="3000">
              <a:latin typeface="Times New Roman" pitchFamily="18" charset="0"/>
              <a:cs typeface="Times New Roman" pitchFamily="18" charset="0"/>
            </a:endParaRPr>
          </a:p>
          <a:p>
            <a:endParaRPr lang="tr-TR"/>
          </a:p>
        </p:txBody>
      </p:sp>
      <p:pic>
        <p:nvPicPr>
          <p:cNvPr id="24577" name="Picture 1" descr="C:\Users\user\Desktop\339967.jpg"/>
          <p:cNvPicPr>
            <a:picLocks noChangeAspect="1" noChangeArrowheads="1"/>
          </p:cNvPicPr>
          <p:nvPr>
            <p:custDataLst>
              <p:tags r:id="rId4"/>
            </p:custDataLst>
          </p:nvPr>
        </p:nvPicPr>
        <p:blipFill>
          <a:blip r:embed="rId6"/>
          <a:stretch>
            <a:fillRect/>
          </a:stretch>
        </p:blipFill>
        <p:spPr bwMode="auto">
          <a:xfrm>
            <a:off x="5214942" y="0"/>
            <a:ext cx="3749546" cy="1916832"/>
          </a:xfrm>
          <a:prstGeom prst="rect">
            <a:avLst/>
          </a:prstGeom>
          <a:noFill/>
        </p:spPr>
      </p:pic>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971601" y="404664"/>
            <a:ext cx="7562800" cy="1152128"/>
          </a:xfrm>
        </p:spPr>
        <p:txBody>
          <a:bodyPr>
            <a:normAutofit fontScale="90000"/>
          </a:bodyPr>
          <a:lstStyle/>
          <a:p>
            <a:r>
              <a:rPr lang="tr-TR" sz="2400" smtClean="0"/>
              <a:t>Anayasa Mahkemesi </a:t>
            </a:r>
            <a:br>
              <a:rPr lang="tr-TR" sz="2400" smtClean="0"/>
            </a:br>
            <a:r>
              <a:rPr lang="tr-TR" sz="2400" smtClean="0"/>
              <a:t>Esas Sayısı     2015/98  Karar Sayısı   :2016/35</a:t>
            </a:r>
            <a:br>
              <a:rPr lang="tr-TR" sz="2400" smtClean="0"/>
            </a:br>
            <a:r>
              <a:rPr lang="tr-TR" sz="2400" smtClean="0"/>
              <a:t> R.Gazete 31.05.2016-29728</a:t>
            </a:r>
            <a:br>
              <a:rPr lang="tr-TR" sz="2400" smtClean="0"/>
            </a:br>
            <a:r>
              <a:rPr lang="tr-TR" sz="2400" smtClean="0"/>
              <a:t/>
            </a:r>
            <a:br>
              <a:rPr lang="tr-TR" sz="2400" smtClean="0"/>
            </a:br>
            <a:endParaRPr lang="tr-TR" sz="2400"/>
          </a:p>
        </p:txBody>
      </p:sp>
      <p:sp>
        <p:nvSpPr>
          <p:cNvPr id="3" name="2 İçerik Yer Tutucusu"/>
          <p:cNvSpPr>
            <a:spLocks noGrp="1"/>
          </p:cNvSpPr>
          <p:nvPr>
            <p:ph idx="1"/>
            <p:custDataLst>
              <p:tags r:id="rId3"/>
            </p:custDataLst>
          </p:nvPr>
        </p:nvSpPr>
        <p:spPr>
          <a:xfrm>
            <a:off x="827584" y="1484784"/>
            <a:ext cx="7920879" cy="5112568"/>
          </a:xfrm>
        </p:spPr>
        <p:txBody>
          <a:bodyPr>
            <a:noAutofit/>
          </a:bodyPr>
          <a:lstStyle/>
          <a:p>
            <a:pPr algn="just">
              <a:buNone/>
            </a:pPr>
            <a:r>
              <a:rPr lang="tr-TR" sz="2400" smtClean="0">
                <a:latin typeface="+mj-lt"/>
              </a:rPr>
              <a:t>	</a:t>
            </a:r>
            <a:r>
              <a:rPr lang="tr-TR" sz="2400" smtClean="0">
                <a:latin typeface="Times New Roman" pitchFamily="18" charset="0"/>
                <a:cs typeface="Times New Roman" pitchFamily="18" charset="0"/>
              </a:rPr>
              <a:t>“	</a:t>
            </a:r>
            <a:r>
              <a:rPr lang="tr-TR" sz="2000" smtClean="0">
                <a:latin typeface="Times New Roman" pitchFamily="18" charset="0"/>
                <a:cs typeface="Times New Roman" pitchFamily="18" charset="0"/>
              </a:rPr>
              <a:t>Kamu görevlileri ile kamu yönetimleri arasındaki hizmet ilişkileri kural tasarruflarla düzenlenmektedir. </a:t>
            </a:r>
            <a:r>
              <a:rPr lang="tr-TR" sz="2000" b="1" i="1" u="sng" smtClean="0">
                <a:latin typeface="Times New Roman" pitchFamily="18" charset="0"/>
                <a:cs typeface="Times New Roman" pitchFamily="18" charset="0"/>
              </a:rPr>
              <a:t>Kamu personeli, belirli bir statüde, nesnel kurallara göre hizmet yürütmekte, o statünün sağladığı aylık, ücret, atanma, yükselme, nakil gibi kimi öznel haklara sahip olmaktadır. </a:t>
            </a:r>
          </a:p>
          <a:p>
            <a:pPr algn="just">
              <a:buNone/>
            </a:pPr>
            <a:r>
              <a:rPr lang="tr-TR" sz="2000" b="1" i="1" smtClean="0">
                <a:latin typeface="Times New Roman" pitchFamily="18" charset="0"/>
                <a:cs typeface="Times New Roman" pitchFamily="18" charset="0"/>
              </a:rPr>
              <a:t>		</a:t>
            </a:r>
            <a:r>
              <a:rPr lang="tr-TR" sz="2000" smtClean="0">
                <a:latin typeface="Times New Roman" pitchFamily="18" charset="0"/>
                <a:cs typeface="Times New Roman" pitchFamily="18" charset="0"/>
              </a:rPr>
              <a:t>Kamu hizmetine girişin ve hizmet içinde yükselmenin koşulları, </a:t>
            </a:r>
            <a:r>
              <a:rPr lang="tr-TR" sz="2000" b="1" i="1" u="sng" smtClean="0">
                <a:solidFill>
                  <a:srgbClr val="FF0000"/>
                </a:solidFill>
                <a:latin typeface="Times New Roman" pitchFamily="18" charset="0"/>
                <a:cs typeface="Times New Roman" pitchFamily="18" charset="0"/>
              </a:rPr>
              <a:t>statü hukukunun gereği olarak kanunlarla belirlenmektedir</a:t>
            </a:r>
            <a:r>
              <a:rPr lang="tr-TR" sz="2000" i="1" u="sng" smtClean="0">
                <a:latin typeface="Times New Roman" pitchFamily="18" charset="0"/>
                <a:cs typeface="Times New Roman" pitchFamily="18" charset="0"/>
              </a:rPr>
              <a:t>.</a:t>
            </a:r>
            <a:r>
              <a:rPr lang="tr-TR" sz="2000" smtClean="0">
                <a:latin typeface="Times New Roman" pitchFamily="18" charset="0"/>
                <a:cs typeface="Times New Roman" pitchFamily="18" charset="0"/>
              </a:rPr>
              <a:t> Bu durum Anayasa'nın kamu hizmetine girme hakkının düzenlendiği 70. maddesi ile kamu hizmeti görevlileriyle ilgili genel ilkelerin düzenlendiği 128. maddesinden kaynaklanan bir zorunluluktur. </a:t>
            </a:r>
            <a:r>
              <a:rPr lang="tr-TR" sz="2000" b="1" smtClean="0">
                <a:solidFill>
                  <a:srgbClr val="FF0000"/>
                </a:solidFill>
                <a:latin typeface="Times New Roman" pitchFamily="18" charset="0"/>
                <a:cs typeface="Times New Roman" pitchFamily="18" charset="0"/>
              </a:rPr>
              <a:t>Kanun koyucu, statü hukuku çerçevesinde yürütülen memuriyet hizmetine girmeye, yükselmeye, memuriyetin sona ermesine vb. hususlara ilişkin koşulları anayasal ilkelere uygun olarak belirleme yetkisine sahiptir</a:t>
            </a:r>
            <a:r>
              <a:rPr lang="tr-TR" sz="2000" smtClean="0">
                <a:latin typeface="Times New Roman" pitchFamily="18" charset="0"/>
                <a:cs typeface="Times New Roman" pitchFamily="18" charset="0"/>
              </a:rPr>
              <a:t>. Kişilerin ise kanunlarla öngörülen bu statüye girip girmemek konusunda tercihte bulunma hakları vardır.”</a:t>
            </a:r>
            <a:endParaRPr lang="tr-TR" sz="2000">
              <a:latin typeface="Times New Roman" pitchFamily="18" charset="0"/>
              <a:cs typeface="Times New Roman" pitchFamily="18" charset="0"/>
            </a:endParaRPr>
          </a:p>
        </p:txBody>
      </p:sp>
    </p:spTree>
    <p:custDataLst>
      <p:tags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1945205" y="624109"/>
            <a:ext cx="6589199" cy="212603"/>
          </a:xfrm>
        </p:spPr>
        <p:txBody>
          <a:bodyPr>
            <a:normAutofit fontScale="90000"/>
          </a:bodyPr>
          <a:lstStyle/>
          <a:p>
            <a:r>
              <a:rPr lang="tr-TR" sz="2400" smtClean="0"/>
              <a:t>.</a:t>
            </a:r>
            <a:endParaRPr lang="tr-TR" sz="2400"/>
          </a:p>
        </p:txBody>
      </p:sp>
      <p:sp>
        <p:nvSpPr>
          <p:cNvPr id="3" name="2 İçerik Yer Tutucusu"/>
          <p:cNvSpPr>
            <a:spLocks noGrp="1"/>
          </p:cNvSpPr>
          <p:nvPr>
            <p:ph idx="1"/>
            <p:custDataLst>
              <p:tags r:id="rId3"/>
            </p:custDataLst>
          </p:nvPr>
        </p:nvSpPr>
        <p:spPr>
          <a:xfrm>
            <a:off x="971601" y="1412778"/>
            <a:ext cx="7562800" cy="4498447"/>
          </a:xfrm>
        </p:spPr>
        <p:txBody>
          <a:bodyPr/>
          <a:lstStyle/>
          <a:p>
            <a:pPr>
              <a:buNone/>
            </a:pPr>
            <a:endParaRPr lang="tr-TR" smtClean="0">
              <a:latin typeface="Times New Roman" pitchFamily="18" charset="0"/>
              <a:cs typeface="Times New Roman" pitchFamily="18" charset="0"/>
            </a:endParaRPr>
          </a:p>
          <a:p>
            <a:pPr algn="just">
              <a:buNone/>
            </a:pPr>
            <a:r>
              <a:rPr lang="tr-TR" sz="2400" smtClean="0">
                <a:latin typeface="Times New Roman" pitchFamily="18" charset="0"/>
                <a:cs typeface="Times New Roman" pitchFamily="18" charset="0"/>
              </a:rPr>
              <a:t>“… </a:t>
            </a:r>
            <a:r>
              <a:rPr lang="tr-TR" sz="2400" i="1" smtClean="0">
                <a:latin typeface="Times New Roman" pitchFamily="18" charset="0"/>
                <a:cs typeface="Times New Roman" pitchFamily="18" charset="0"/>
              </a:rPr>
              <a:t>ücret karşılığı çalışma, hizmet akdinden değil de kanundan doğuyorsa, bu şekilde çalışan kişilerin </a:t>
            </a:r>
            <a:r>
              <a:rPr lang="tr-TR" sz="2400" b="1" i="1" smtClean="0">
                <a:solidFill>
                  <a:srgbClr val="FF0000"/>
                </a:solidFill>
                <a:latin typeface="Times New Roman" pitchFamily="18" charset="0"/>
                <a:cs typeface="Times New Roman" pitchFamily="18" charset="0"/>
              </a:rPr>
              <a:t>"işçi" </a:t>
            </a:r>
            <a:r>
              <a:rPr lang="tr-TR" sz="2400" i="1" smtClean="0">
                <a:latin typeface="Times New Roman" pitchFamily="18" charset="0"/>
                <a:cs typeface="Times New Roman" pitchFamily="18" charset="0"/>
              </a:rPr>
              <a:t>statüsünde kabulü mümkün değildir…</a:t>
            </a:r>
          </a:p>
          <a:p>
            <a:pPr>
              <a:buNone/>
            </a:pPr>
            <a:r>
              <a:rPr lang="tr-TR" sz="2400" b="1" i="1" smtClean="0">
                <a:solidFill>
                  <a:srgbClr val="FF0000"/>
                </a:solidFill>
                <a:latin typeface="Times New Roman" pitchFamily="18" charset="0"/>
                <a:cs typeface="Times New Roman" pitchFamily="18" charset="0"/>
              </a:rPr>
              <a:t>                Yargıtay Hukuk Genel Kurulu 2003/9-685 E., 2003/690 K.</a:t>
            </a:r>
          </a:p>
          <a:p>
            <a:pPr algn="just">
              <a:buNone/>
            </a:pPr>
            <a:endParaRPr lang="tr-TR" sz="2400" b="1">
              <a:latin typeface="+mj-lt"/>
            </a:endParaRP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custDataLst>
              <p:tags r:id="rId2"/>
            </p:custDataLst>
          </p:nvPr>
        </p:nvSpPr>
        <p:spPr>
          <a:xfrm>
            <a:off x="3347864" y="836712"/>
            <a:ext cx="25922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a:solidFill>
                  <a:schemeClr val="tx1"/>
                </a:solidFill>
              </a:rPr>
              <a:t>MEMUR</a:t>
            </a:r>
          </a:p>
        </p:txBody>
      </p:sp>
      <p:sp>
        <p:nvSpPr>
          <p:cNvPr id="5" name="4 Dikdörtgen"/>
          <p:cNvSpPr/>
          <p:nvPr>
            <p:custDataLst>
              <p:tags r:id="rId3"/>
            </p:custDataLst>
          </p:nvPr>
        </p:nvSpPr>
        <p:spPr>
          <a:xfrm>
            <a:off x="1619672" y="1628800"/>
            <a:ext cx="59766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custDataLst>
              <p:tags r:id="rId4"/>
            </p:custDataLst>
          </p:nvPr>
        </p:nvSpPr>
        <p:spPr>
          <a:xfrm>
            <a:off x="1619672" y="1772816"/>
            <a:ext cx="7200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custDataLst>
              <p:tags r:id="rId5"/>
            </p:custDataLst>
          </p:nvPr>
        </p:nvSpPr>
        <p:spPr>
          <a:xfrm>
            <a:off x="4644012" y="1844824"/>
            <a:ext cx="45719"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Aşağı Ok"/>
          <p:cNvSpPr/>
          <p:nvPr>
            <p:custDataLst>
              <p:tags r:id="rId6"/>
            </p:custDataLst>
          </p:nvPr>
        </p:nvSpPr>
        <p:spPr>
          <a:xfrm>
            <a:off x="7524328" y="1772816"/>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custDataLst>
              <p:tags r:id="rId7"/>
            </p:custDataLst>
          </p:nvPr>
        </p:nvSpPr>
        <p:spPr>
          <a:xfrm>
            <a:off x="1115616" y="2708923"/>
            <a:ext cx="1224136" cy="584775"/>
          </a:xfrm>
          <a:prstGeom prst="rect">
            <a:avLst/>
          </a:prstGeom>
          <a:noFill/>
        </p:spPr>
        <p:txBody>
          <a:bodyPr wrap="square" rtlCol="0">
            <a:spAutoFit/>
          </a:bodyPr>
          <a:lstStyle/>
          <a:p>
            <a:r>
              <a:rPr lang="tr-TR" sz="3200" b="1"/>
              <a:t>KPSS</a:t>
            </a:r>
          </a:p>
        </p:txBody>
      </p:sp>
      <p:sp>
        <p:nvSpPr>
          <p:cNvPr id="11" name="10 Metin kutusu"/>
          <p:cNvSpPr txBox="1"/>
          <p:nvPr>
            <p:custDataLst>
              <p:tags r:id="rId8"/>
            </p:custDataLst>
          </p:nvPr>
        </p:nvSpPr>
        <p:spPr>
          <a:xfrm>
            <a:off x="3563888" y="2708923"/>
            <a:ext cx="2016224" cy="584775"/>
          </a:xfrm>
          <a:prstGeom prst="rect">
            <a:avLst/>
          </a:prstGeom>
          <a:noFill/>
        </p:spPr>
        <p:txBody>
          <a:bodyPr wrap="square" rtlCol="0">
            <a:spAutoFit/>
          </a:bodyPr>
          <a:lstStyle/>
          <a:p>
            <a:r>
              <a:rPr lang="tr-TR" sz="3200" b="1"/>
              <a:t>NAKLEN</a:t>
            </a:r>
          </a:p>
        </p:txBody>
      </p:sp>
      <p:sp>
        <p:nvSpPr>
          <p:cNvPr id="13" name="12 Metin kutusu"/>
          <p:cNvSpPr txBox="1"/>
          <p:nvPr>
            <p:custDataLst>
              <p:tags r:id="rId9"/>
            </p:custDataLst>
          </p:nvPr>
        </p:nvSpPr>
        <p:spPr>
          <a:xfrm>
            <a:off x="6300192" y="2636912"/>
            <a:ext cx="2592288" cy="1077218"/>
          </a:xfrm>
          <a:prstGeom prst="rect">
            <a:avLst/>
          </a:prstGeom>
          <a:noFill/>
        </p:spPr>
        <p:txBody>
          <a:bodyPr wrap="square" rtlCol="0">
            <a:spAutoFit/>
          </a:bodyPr>
          <a:lstStyle/>
          <a:p>
            <a:r>
              <a:rPr lang="tr-TR" sz="3200" b="1"/>
              <a:t>AÇIKTAN ATAMALAR</a:t>
            </a:r>
          </a:p>
        </p:txBody>
      </p:sp>
      <p:pic>
        <p:nvPicPr>
          <p:cNvPr id="15" name="Picture 1" descr="C:\Users\user\Desktop\339967.jpg"/>
          <p:cNvPicPr>
            <a:picLocks noChangeAspect="1" noChangeArrowheads="1"/>
          </p:cNvPicPr>
          <p:nvPr>
            <p:custDataLst>
              <p:tags r:id="rId10"/>
            </p:custDataLst>
          </p:nvPr>
        </p:nvPicPr>
        <p:blipFill>
          <a:blip r:embed="rId13"/>
          <a:stretch>
            <a:fillRect/>
          </a:stretch>
        </p:blipFill>
        <p:spPr bwMode="auto">
          <a:xfrm>
            <a:off x="2771800" y="4077072"/>
            <a:ext cx="4536504" cy="2304256"/>
          </a:xfrm>
          <a:prstGeom prst="rect">
            <a:avLst/>
          </a:prstGeom>
          <a:noFill/>
        </p:spPr>
      </p:pic>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1330657" y="177421"/>
            <a:ext cx="7297802" cy="515275"/>
          </a:xfrm>
        </p:spPr>
        <p:txBody>
          <a:bodyPr>
            <a:noAutofit/>
          </a:bodyPr>
          <a:lstStyle/>
          <a:p>
            <a:r>
              <a:rPr lang="tr-TR" sz="2400" b="1" i="1">
                <a:solidFill>
                  <a:schemeClr val="tx1"/>
                </a:solidFill>
              </a:rPr>
              <a:t>Devlet </a:t>
            </a:r>
            <a:r>
              <a:rPr lang="tr-TR" sz="2400" b="1" i="1" smtClean="0">
                <a:solidFill>
                  <a:schemeClr val="tx1"/>
                </a:solidFill>
              </a:rPr>
              <a:t>Memurları </a:t>
            </a:r>
            <a:r>
              <a:rPr lang="tr-TR" sz="2400" b="1" i="1">
                <a:solidFill>
                  <a:schemeClr val="tx1"/>
                </a:solidFill>
              </a:rPr>
              <a:t>Kanunu’nun Temel </a:t>
            </a:r>
            <a:r>
              <a:rPr lang="tr-TR" sz="2400" b="1" i="1" smtClean="0">
                <a:solidFill>
                  <a:schemeClr val="tx1"/>
                </a:solidFill>
              </a:rPr>
              <a:t>ilkeleri:</a:t>
            </a:r>
            <a:endParaRPr lang="tr-TR" sz="2400" b="1" i="1">
              <a:solidFill>
                <a:schemeClr val="tx1"/>
              </a:solidFill>
            </a:endParaRPr>
          </a:p>
        </p:txBody>
      </p:sp>
      <p:sp>
        <p:nvSpPr>
          <p:cNvPr id="3" name="İçerik Yer Tutucusu 2"/>
          <p:cNvSpPr>
            <a:spLocks noGrp="1"/>
          </p:cNvSpPr>
          <p:nvPr>
            <p:ph idx="1"/>
            <p:custDataLst>
              <p:tags r:id="rId3"/>
            </p:custDataLst>
          </p:nvPr>
        </p:nvSpPr>
        <p:spPr>
          <a:xfrm>
            <a:off x="1330657" y="692699"/>
            <a:ext cx="7297802" cy="5904655"/>
          </a:xfrm>
        </p:spPr>
        <p:txBody>
          <a:bodyPr>
            <a:normAutofit fontScale="55000" lnSpcReduction="20000"/>
          </a:bodyPr>
          <a:lstStyle/>
          <a:p>
            <a:pPr algn="just"/>
            <a:r>
              <a:rPr lang="tr-TR" sz="4400" b="1" i="1">
                <a:solidFill>
                  <a:schemeClr val="tx1"/>
                </a:solidFill>
                <a:latin typeface="Times New Roman" pitchFamily="18" charset="0"/>
                <a:cs typeface="Times New Roman" pitchFamily="18" charset="0"/>
              </a:rPr>
              <a:t>Sınıflandırma</a:t>
            </a:r>
            <a:r>
              <a:rPr lang="tr-TR" sz="4400">
                <a:solidFill>
                  <a:schemeClr val="tx1"/>
                </a:solidFill>
                <a:latin typeface="Times New Roman" pitchFamily="18" charset="0"/>
                <a:cs typeface="Times New Roman" pitchFamily="18" charset="0"/>
              </a:rPr>
              <a:t>: </a:t>
            </a:r>
            <a:r>
              <a:rPr lang="tr-TR" sz="4400" smtClean="0">
                <a:solidFill>
                  <a:schemeClr val="tx1"/>
                </a:solidFill>
                <a:latin typeface="Times New Roman" pitchFamily="18" charset="0"/>
                <a:cs typeface="Times New Roman" pitchFamily="18" charset="0"/>
              </a:rPr>
              <a:t>A) Devlet </a:t>
            </a:r>
            <a:r>
              <a:rPr lang="tr-TR" sz="4400">
                <a:solidFill>
                  <a:schemeClr val="tx1"/>
                </a:solidFill>
                <a:latin typeface="Times New Roman" pitchFamily="18" charset="0"/>
                <a:cs typeface="Times New Roman" pitchFamily="18" charset="0"/>
              </a:rPr>
              <a:t>kamu hizmetleri görevlerini ve bu görevlerde çalışan </a:t>
            </a:r>
            <a:r>
              <a:rPr lang="tr-TR" sz="4400" b="1">
                <a:solidFill>
                  <a:schemeClr val="tx1"/>
                </a:solidFill>
                <a:latin typeface="Times New Roman" pitchFamily="18" charset="0"/>
                <a:cs typeface="Times New Roman" pitchFamily="18" charset="0"/>
              </a:rPr>
              <a:t>Devlet memurlarını </a:t>
            </a:r>
            <a:r>
              <a:rPr lang="tr-TR" sz="4400" b="1" u="sng">
                <a:solidFill>
                  <a:srgbClr val="FF0000"/>
                </a:solidFill>
                <a:latin typeface="Times New Roman" pitchFamily="18" charset="0"/>
                <a:cs typeface="Times New Roman" pitchFamily="18" charset="0"/>
              </a:rPr>
              <a:t>görevlerin gerektirdiği </a:t>
            </a:r>
            <a:r>
              <a:rPr lang="tr-TR" sz="4400" b="1" i="1">
                <a:solidFill>
                  <a:srgbClr val="FF0000"/>
                </a:solidFill>
                <a:latin typeface="Times New Roman" pitchFamily="18" charset="0"/>
                <a:cs typeface="Times New Roman" pitchFamily="18" charset="0"/>
              </a:rPr>
              <a:t>niteliklere</a:t>
            </a:r>
            <a:r>
              <a:rPr lang="tr-TR" sz="4400" b="1">
                <a:solidFill>
                  <a:schemeClr val="tx1"/>
                </a:solidFill>
                <a:latin typeface="Times New Roman" pitchFamily="18" charset="0"/>
                <a:cs typeface="Times New Roman" pitchFamily="18" charset="0"/>
              </a:rPr>
              <a:t> ve </a:t>
            </a:r>
            <a:r>
              <a:rPr lang="tr-TR" sz="4400" b="1">
                <a:solidFill>
                  <a:srgbClr val="FF0000"/>
                </a:solidFill>
                <a:latin typeface="Times New Roman" pitchFamily="18" charset="0"/>
                <a:cs typeface="Times New Roman" pitchFamily="18" charset="0"/>
              </a:rPr>
              <a:t>mesleklere</a:t>
            </a:r>
            <a:r>
              <a:rPr lang="tr-TR" sz="4400" b="1">
                <a:solidFill>
                  <a:schemeClr val="tx1"/>
                </a:solidFill>
                <a:latin typeface="Times New Roman" pitchFamily="18" charset="0"/>
                <a:cs typeface="Times New Roman" pitchFamily="18" charset="0"/>
              </a:rPr>
              <a:t> göre sınıflara ayırmaktır. </a:t>
            </a:r>
            <a:endParaRPr lang="tr-TR" sz="4400" b="1" smtClean="0">
              <a:solidFill>
                <a:schemeClr val="tx1"/>
              </a:solidFill>
              <a:latin typeface="Times New Roman" pitchFamily="18" charset="0"/>
              <a:cs typeface="Times New Roman" pitchFamily="18" charset="0"/>
            </a:endParaRPr>
          </a:p>
          <a:p>
            <a:pPr marL="0" indent="0" algn="just">
              <a:buNone/>
            </a:pPr>
            <a:endParaRPr lang="tr-TR" sz="4400">
              <a:solidFill>
                <a:schemeClr val="tx1"/>
              </a:solidFill>
              <a:latin typeface="Times New Roman" pitchFamily="18" charset="0"/>
              <a:cs typeface="Times New Roman" pitchFamily="18" charset="0"/>
            </a:endParaRPr>
          </a:p>
          <a:p>
            <a:pPr algn="just"/>
            <a:r>
              <a:rPr lang="tr-TR" sz="4400" b="1" i="1">
                <a:solidFill>
                  <a:schemeClr val="tx1"/>
                </a:solidFill>
                <a:latin typeface="Times New Roman" pitchFamily="18" charset="0"/>
                <a:cs typeface="Times New Roman" pitchFamily="18" charset="0"/>
              </a:rPr>
              <a:t>Kariyer: </a:t>
            </a:r>
            <a:r>
              <a:rPr lang="tr-TR" sz="4400" i="1">
                <a:solidFill>
                  <a:schemeClr val="tx1"/>
                </a:solidFill>
                <a:latin typeface="Times New Roman" pitchFamily="18" charset="0"/>
                <a:cs typeface="Times New Roman" pitchFamily="18" charset="0"/>
              </a:rPr>
              <a:t>B)</a:t>
            </a:r>
            <a:r>
              <a:rPr lang="tr-TR" sz="4400">
                <a:solidFill>
                  <a:schemeClr val="tx1"/>
                </a:solidFill>
                <a:latin typeface="Times New Roman" pitchFamily="18" charset="0"/>
                <a:cs typeface="Times New Roman" pitchFamily="18" charset="0"/>
              </a:rPr>
              <a:t> Devlet memurlarına, yaptıkları hizmetler için lüzumlu bilgilere ve yetişme şartlarına uygun şekilde, sınıfları içinde en yüksek derecelere kadar ilerleme imkanını sağlamaktır. </a:t>
            </a:r>
            <a:endParaRPr lang="tr-TR" sz="4400" smtClean="0">
              <a:solidFill>
                <a:schemeClr val="tx1"/>
              </a:solidFill>
              <a:latin typeface="Times New Roman" pitchFamily="18" charset="0"/>
              <a:cs typeface="Times New Roman" pitchFamily="18" charset="0"/>
            </a:endParaRPr>
          </a:p>
          <a:p>
            <a:pPr algn="just"/>
            <a:endParaRPr lang="tr-TR" sz="4400" smtClean="0">
              <a:solidFill>
                <a:schemeClr val="tx1"/>
              </a:solidFill>
              <a:latin typeface="Times New Roman" pitchFamily="18" charset="0"/>
              <a:cs typeface="Times New Roman" pitchFamily="18" charset="0"/>
            </a:endParaRPr>
          </a:p>
          <a:p>
            <a:pPr algn="just"/>
            <a:r>
              <a:rPr lang="tr-TR" sz="4400" b="1" i="1" smtClean="0">
                <a:solidFill>
                  <a:schemeClr val="tx1"/>
                </a:solidFill>
                <a:latin typeface="Times New Roman" pitchFamily="18" charset="0"/>
                <a:cs typeface="Times New Roman" pitchFamily="18" charset="0"/>
              </a:rPr>
              <a:t>Liyakat</a:t>
            </a:r>
            <a:r>
              <a:rPr lang="tr-TR" sz="4400" b="1" i="1">
                <a:solidFill>
                  <a:schemeClr val="tx1"/>
                </a:solidFill>
                <a:latin typeface="Times New Roman" pitchFamily="18" charset="0"/>
                <a:cs typeface="Times New Roman" pitchFamily="18" charset="0"/>
              </a:rPr>
              <a:t>: </a:t>
            </a:r>
            <a:r>
              <a:rPr lang="tr-TR" sz="4400" i="1">
                <a:solidFill>
                  <a:schemeClr val="tx1"/>
                </a:solidFill>
                <a:latin typeface="Times New Roman" pitchFamily="18" charset="0"/>
                <a:cs typeface="Times New Roman" pitchFamily="18" charset="0"/>
              </a:rPr>
              <a:t>C)</a:t>
            </a:r>
            <a:r>
              <a:rPr lang="tr-TR" sz="4400">
                <a:solidFill>
                  <a:schemeClr val="tx1"/>
                </a:solidFill>
                <a:latin typeface="Times New Roman" pitchFamily="18" charset="0"/>
                <a:cs typeface="Times New Roman" pitchFamily="18" charset="0"/>
              </a:rPr>
              <a:t> Devlet kamu hizmetleri görevlerine girmeyi, sınıflar içinde </a:t>
            </a:r>
            <a:r>
              <a:rPr lang="tr-TR" sz="4400">
                <a:solidFill>
                  <a:srgbClr val="FF0000"/>
                </a:solidFill>
                <a:latin typeface="Times New Roman" pitchFamily="18" charset="0"/>
                <a:cs typeface="Times New Roman" pitchFamily="18" charset="0"/>
              </a:rPr>
              <a:t>ilerleme</a:t>
            </a:r>
            <a:r>
              <a:rPr lang="tr-TR" sz="4400">
                <a:solidFill>
                  <a:schemeClr val="tx1"/>
                </a:solidFill>
                <a:latin typeface="Times New Roman" pitchFamily="18" charset="0"/>
                <a:cs typeface="Times New Roman" pitchFamily="18" charset="0"/>
              </a:rPr>
              <a:t> ve </a:t>
            </a:r>
            <a:r>
              <a:rPr lang="tr-TR" sz="4400">
                <a:solidFill>
                  <a:srgbClr val="FF0000"/>
                </a:solidFill>
                <a:latin typeface="Times New Roman" pitchFamily="18" charset="0"/>
                <a:cs typeface="Times New Roman" pitchFamily="18" charset="0"/>
              </a:rPr>
              <a:t>yükselmeyi</a:t>
            </a:r>
            <a:r>
              <a:rPr lang="tr-TR" sz="4400">
                <a:solidFill>
                  <a:schemeClr val="tx1"/>
                </a:solidFill>
                <a:latin typeface="Times New Roman" pitchFamily="18" charset="0"/>
                <a:cs typeface="Times New Roman" pitchFamily="18" charset="0"/>
              </a:rPr>
              <a:t>, </a:t>
            </a:r>
            <a:r>
              <a:rPr lang="tr-TR" sz="4400">
                <a:solidFill>
                  <a:srgbClr val="FF0000"/>
                </a:solidFill>
                <a:latin typeface="Times New Roman" pitchFamily="18" charset="0"/>
                <a:cs typeface="Times New Roman" pitchFamily="18" charset="0"/>
              </a:rPr>
              <a:t>görevin sona erdirilmesini</a:t>
            </a:r>
            <a:r>
              <a:rPr lang="tr-TR" sz="4400">
                <a:solidFill>
                  <a:schemeClr val="tx1"/>
                </a:solidFill>
                <a:latin typeface="Times New Roman" pitchFamily="18" charset="0"/>
                <a:cs typeface="Times New Roman" pitchFamily="18" charset="0"/>
              </a:rPr>
              <a:t> liyakat sistemine dayandırmak ve bu sistemin </a:t>
            </a:r>
            <a:r>
              <a:rPr lang="tr-TR" sz="4400" u="sng">
                <a:solidFill>
                  <a:srgbClr val="FF0000"/>
                </a:solidFill>
                <a:latin typeface="Times New Roman" pitchFamily="18" charset="0"/>
                <a:cs typeface="Times New Roman" pitchFamily="18" charset="0"/>
              </a:rPr>
              <a:t>eşit imkanlarla</a:t>
            </a:r>
            <a:r>
              <a:rPr lang="tr-TR" sz="4400">
                <a:solidFill>
                  <a:srgbClr val="FF0000"/>
                </a:solidFill>
                <a:latin typeface="Times New Roman" pitchFamily="18" charset="0"/>
                <a:cs typeface="Times New Roman" pitchFamily="18" charset="0"/>
              </a:rPr>
              <a:t> </a:t>
            </a:r>
            <a:r>
              <a:rPr lang="tr-TR" sz="4400">
                <a:solidFill>
                  <a:schemeClr val="tx1"/>
                </a:solidFill>
                <a:latin typeface="Times New Roman" pitchFamily="18" charset="0"/>
                <a:cs typeface="Times New Roman" pitchFamily="18" charset="0"/>
              </a:rPr>
              <a:t>uygulanmasında Devlet memurlarını güvenliğe sahip kılmaktır.</a:t>
            </a:r>
          </a:p>
          <a:p>
            <a:pPr marL="0" indent="0">
              <a:buNone/>
            </a:pPr>
            <a:r>
              <a:rPr lang="tr-TR" sz="3000">
                <a:latin typeface="Calibri" panose="020F0502020204030204" pitchFamily="34" charset="0"/>
              </a:rPr>
              <a:t> </a:t>
            </a:r>
          </a:p>
          <a:p>
            <a:pPr marL="0" indent="0">
              <a:buNone/>
            </a:pPr>
            <a:endParaRPr lang="tr-TR"/>
          </a:p>
        </p:txBody>
      </p:sp>
    </p:spTree>
    <p:custDataLst>
      <p:tags r:id="rId1"/>
    </p:custDataLst>
    <p:extLst>
      <p:ext uri="{BB962C8B-B14F-4D97-AF65-F5344CB8AC3E}">
        <p14:creationId xmlns:p14="http://schemas.microsoft.com/office/powerpoint/2010/main" val="1395515335"/>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custDataLst>
              <p:tags r:id="rId2"/>
            </p:custDataLst>
          </p:nvPr>
        </p:nvSpPr>
        <p:spPr>
          <a:xfrm>
            <a:off x="1115616" y="836712"/>
            <a:ext cx="6984776" cy="3724096"/>
          </a:xfrm>
          <a:prstGeom prst="rect">
            <a:avLst/>
          </a:prstGeom>
        </p:spPr>
        <p:txBody>
          <a:bodyPr wrap="square">
            <a:spAutoFit/>
          </a:bodyPr>
          <a:lstStyle/>
          <a:p>
            <a:pPr algn="just">
              <a:buNone/>
            </a:pPr>
            <a:r>
              <a:rPr lang="tr-TR" sz="3200" b="1">
                <a:solidFill>
                  <a:srgbClr val="FF0000"/>
                </a:solidFill>
                <a:latin typeface="Times New Roman" pitchFamily="18" charset="0"/>
                <a:cs typeface="Times New Roman" pitchFamily="18" charset="0"/>
              </a:rPr>
              <a:t>ÖZEL KALEM MÜDÜRÜ</a:t>
            </a:r>
            <a:r>
              <a:rPr lang="tr-TR">
                <a:latin typeface="Times New Roman" pitchFamily="18" charset="0"/>
                <a:cs typeface="Times New Roman" pitchFamily="18" charset="0"/>
              </a:rPr>
              <a:t>	</a:t>
            </a:r>
          </a:p>
          <a:p>
            <a:pPr algn="just">
              <a:buNone/>
            </a:pPr>
            <a:endParaRPr lang="tr-TR" b="1">
              <a:latin typeface="Times New Roman" pitchFamily="18" charset="0"/>
              <a:cs typeface="Times New Roman" pitchFamily="18" charset="0"/>
            </a:endParaRPr>
          </a:p>
          <a:p>
            <a:pPr algn="just">
              <a:buNone/>
            </a:pPr>
            <a:endParaRPr lang="tr-TR" b="1">
              <a:latin typeface="Times New Roman" pitchFamily="18" charset="0"/>
              <a:cs typeface="Times New Roman" pitchFamily="18" charset="0"/>
            </a:endParaRPr>
          </a:p>
          <a:p>
            <a:pPr marL="457200" indent="-457200" algn="just">
              <a:buFont typeface="Wingdings" pitchFamily="2" charset="2"/>
              <a:buChar char="Ø"/>
            </a:pPr>
            <a:r>
              <a:rPr lang="tr-TR" sz="2800" b="1">
                <a:latin typeface="Times New Roman" pitchFamily="18" charset="0"/>
                <a:cs typeface="Times New Roman" pitchFamily="18" charset="0"/>
              </a:rPr>
              <a:t>Nüfusu 150 bini geçen Belediyelere </a:t>
            </a:r>
            <a:r>
              <a:rPr lang="tr-TR" sz="2800">
                <a:latin typeface="Times New Roman" pitchFamily="18" charset="0"/>
                <a:cs typeface="Times New Roman" pitchFamily="18" charset="0"/>
              </a:rPr>
              <a:t>Norm Kadro ile verilen Özel Kalem Müdürleri atanma bakımından  istisnai bir memur </a:t>
            </a:r>
            <a:r>
              <a:rPr lang="tr-TR" sz="2800" smtClean="0">
                <a:latin typeface="Times New Roman" pitchFamily="18" charset="0"/>
                <a:cs typeface="Times New Roman" pitchFamily="18" charset="0"/>
              </a:rPr>
              <a:t>kadrosudur. Belediye Başkanının </a:t>
            </a:r>
            <a:r>
              <a:rPr lang="tr-TR" sz="2800">
                <a:latin typeface="Times New Roman" pitchFamily="18" charset="0"/>
                <a:cs typeface="Times New Roman" pitchFamily="18" charset="0"/>
              </a:rPr>
              <a:t>birlikte çalışmak istediği personeli belirleme de özel bir avantaj sunmaktadır. </a:t>
            </a:r>
            <a:endParaRPr lang="tr-TR" sz="2800"/>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704088"/>
            <a:ext cx="8229600" cy="708688"/>
          </a:xfrm>
        </p:spPr>
        <p:txBody>
          <a:bodyPr>
            <a:normAutofit/>
          </a:bodyPr>
          <a:lstStyle/>
          <a:p>
            <a:r>
              <a:rPr lang="tr-TR" sz="3200" b="1">
                <a:latin typeface="Times New Roman" pitchFamily="18" charset="0"/>
                <a:cs typeface="Times New Roman" pitchFamily="18" charset="0"/>
              </a:rPr>
              <a:t>    </a:t>
            </a:r>
            <a:r>
              <a:rPr lang="tr-TR" sz="3200" b="1">
                <a:solidFill>
                  <a:srgbClr val="FF0000"/>
                </a:solidFill>
                <a:latin typeface="Times New Roman" pitchFamily="18" charset="0"/>
                <a:cs typeface="Times New Roman" pitchFamily="18" charset="0"/>
              </a:rPr>
              <a:t>SÖZLEŞMELİ PERSONEL </a:t>
            </a:r>
          </a:p>
        </p:txBody>
      </p:sp>
      <p:sp>
        <p:nvSpPr>
          <p:cNvPr id="3" name="2 İçerik Yer Tutucusu"/>
          <p:cNvSpPr>
            <a:spLocks noGrp="1"/>
          </p:cNvSpPr>
          <p:nvPr>
            <p:ph idx="1"/>
            <p:custDataLst>
              <p:tags r:id="rId3"/>
            </p:custDataLst>
          </p:nvPr>
        </p:nvSpPr>
        <p:spPr>
          <a:xfrm>
            <a:off x="457200" y="1847088"/>
            <a:ext cx="8507288" cy="4822272"/>
          </a:xfrm>
        </p:spPr>
        <p:txBody>
          <a:bodyPr>
            <a:normAutofit fontScale="70000" lnSpcReduction="20000"/>
          </a:bodyPr>
          <a:lstStyle/>
          <a:p>
            <a:pPr algn="just">
              <a:buNone/>
            </a:pPr>
            <a:r>
              <a:rPr lang="tr-TR"/>
              <a:t>	</a:t>
            </a:r>
            <a:r>
              <a:rPr lang="tr-TR" sz="4200" b="1">
                <a:latin typeface="Times New Roman" pitchFamily="18" charset="0"/>
                <a:cs typeface="Times New Roman" pitchFamily="18" charset="0"/>
              </a:rPr>
              <a:t>1. Tam zamanlı;  </a:t>
            </a:r>
          </a:p>
          <a:p>
            <a:pPr algn="just">
              <a:buNone/>
            </a:pPr>
            <a:r>
              <a:rPr lang="tr-TR" sz="4200">
                <a:latin typeface="Times New Roman" pitchFamily="18" charset="0"/>
                <a:cs typeface="Times New Roman" pitchFamily="18" charset="0"/>
              </a:rPr>
              <a:t>	Belediye ve bağlı kuruluşlarında, </a:t>
            </a:r>
            <a:r>
              <a:rPr lang="tr-TR" sz="4200" b="1">
                <a:latin typeface="Times New Roman" pitchFamily="18" charset="0"/>
                <a:cs typeface="Times New Roman" pitchFamily="18" charset="0"/>
              </a:rPr>
              <a:t>norm kadroya uygun olarak </a:t>
            </a:r>
            <a:r>
              <a:rPr lang="tr-TR" sz="4200">
                <a:latin typeface="Times New Roman" pitchFamily="18" charset="0"/>
                <a:cs typeface="Times New Roman" pitchFamily="18" charset="0"/>
              </a:rPr>
              <a:t>çevre, sağlık, veterinerlik, teknik, hukuk, ekonomi, bilişim ve iletişim, plânlama, araştırma ve geliştirme, eğitim ve danışmanlık alanlarında avukat, mimar, mühendis, şehir ve bölge plâncısı, çözümleyici ve programcı, tabip, uzman tabip, ebe, hemşire, veteriner, kimyager, teknisyen ve tekniker gibi uzman ve teknik personel yıllık sözleşme ile çalıştırılabilir. </a:t>
            </a:r>
          </a:p>
          <a:p>
            <a:pPr algn="just">
              <a:buNone/>
            </a:pPr>
            <a:r>
              <a:rPr lang="tr-TR" sz="4200" b="1">
                <a:latin typeface="Times New Roman" pitchFamily="18" charset="0"/>
                <a:cs typeface="Times New Roman" pitchFamily="18" charset="0"/>
              </a:rPr>
              <a:t>	</a:t>
            </a:r>
            <a:endParaRPr lang="tr-T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611560" y="704088"/>
            <a:ext cx="8075240" cy="1143000"/>
          </a:xfrm>
        </p:spPr>
        <p:txBody>
          <a:bodyPr>
            <a:normAutofit fontScale="90000"/>
          </a:bodyPr>
          <a:lstStyle/>
          <a:p>
            <a:r>
              <a:rPr lang="tr-TR" sz="3600" b="1" smtClean="0">
                <a:latin typeface="Times New Roman" pitchFamily="18" charset="0"/>
                <a:cs typeface="Times New Roman" pitchFamily="18" charset="0"/>
              </a:rPr>
              <a:t>	</a:t>
            </a:r>
            <a:br>
              <a:rPr lang="tr-TR" sz="3600" b="1" smtClean="0">
                <a:latin typeface="Times New Roman" pitchFamily="18" charset="0"/>
                <a:cs typeface="Times New Roman" pitchFamily="18" charset="0"/>
              </a:rPr>
            </a:br>
            <a:r>
              <a:rPr lang="tr-TR" sz="3600" b="1" smtClean="0">
                <a:latin typeface="Times New Roman" pitchFamily="18" charset="0"/>
                <a:cs typeface="Times New Roman" pitchFamily="18" charset="0"/>
              </a:rPr>
              <a:t>2 .Kısmi zamanlı: </a:t>
            </a:r>
            <a:r>
              <a:rPr lang="tr-TR" sz="5400" b="1" smtClean="0">
                <a:latin typeface="Times New Roman" pitchFamily="18" charset="0"/>
                <a:cs typeface="Times New Roman" pitchFamily="18" charset="0"/>
              </a:rPr>
              <a:t/>
            </a:r>
            <a:br>
              <a:rPr lang="tr-TR" sz="5400" b="1" smtClean="0">
                <a:latin typeface="Times New Roman" pitchFamily="18" charset="0"/>
                <a:cs typeface="Times New Roman" pitchFamily="18" charset="0"/>
              </a:rPr>
            </a:br>
            <a:endParaRPr lang="tr-TR"/>
          </a:p>
        </p:txBody>
      </p:sp>
      <p:sp>
        <p:nvSpPr>
          <p:cNvPr id="3" name="2 İçerik Yer Tutucusu"/>
          <p:cNvSpPr>
            <a:spLocks noGrp="1"/>
          </p:cNvSpPr>
          <p:nvPr>
            <p:ph idx="1"/>
            <p:custDataLst>
              <p:tags r:id="rId3"/>
            </p:custDataLst>
          </p:nvPr>
        </p:nvSpPr>
        <p:spPr/>
        <p:txBody>
          <a:bodyPr/>
          <a:lstStyle/>
          <a:p>
            <a:pPr algn="just">
              <a:buNone/>
            </a:pPr>
            <a:r>
              <a:rPr lang="tr-TR" sz="2800" smtClean="0">
                <a:latin typeface="Times New Roman" pitchFamily="18" charset="0"/>
                <a:cs typeface="Times New Roman" pitchFamily="18" charset="0"/>
              </a:rPr>
              <a:t>	Avukat, mimar, </a:t>
            </a:r>
            <a:r>
              <a:rPr lang="tr-TR" sz="2800" b="1" smtClean="0">
                <a:latin typeface="Times New Roman" pitchFamily="18" charset="0"/>
                <a:cs typeface="Times New Roman" pitchFamily="18" charset="0"/>
              </a:rPr>
              <a:t>mühendis (inşaat mühendisi ve harita mühendisi olmak kaydıyla) </a:t>
            </a:r>
            <a:r>
              <a:rPr lang="tr-TR" sz="2800" smtClean="0">
                <a:latin typeface="Times New Roman" pitchFamily="18" charset="0"/>
                <a:cs typeface="Times New Roman" pitchFamily="18" charset="0"/>
              </a:rPr>
              <a:t>ve veteriner kadrosu bulunmayan veya işlerin azlığı nedeniyle bu unvanlarda kadrolu personel istihdamına ihtiyaç duyulmayan belediyelerde, bu hizmetlerin yürütülmesi amacıyla, haftanın ya da ayın belirli gün veya saatlerinde kısmi zamanlı olarak sözleşme ile personel çalıştırılabilir. </a:t>
            </a:r>
            <a:endParaRPr lang="tr-TR" smtClean="0"/>
          </a:p>
          <a:p>
            <a:pPr>
              <a:buNone/>
            </a:pPr>
            <a:endParaRPr lang="tr-T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b="1" smtClean="0">
                <a:latin typeface="Times New Roman" pitchFamily="18" charset="0"/>
                <a:cs typeface="Times New Roman" pitchFamily="18" charset="0"/>
              </a:rPr>
              <a:t>Soru</a:t>
            </a:r>
            <a:endParaRPr lang="tr-TR"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a:bodyPr>
          <a:lstStyle/>
          <a:p>
            <a:pPr algn="ctr">
              <a:buNone/>
            </a:pPr>
            <a:endParaRPr lang="tr-TR" sz="4400" b="1" smtClean="0">
              <a:latin typeface="Times New Roman" pitchFamily="18" charset="0"/>
              <a:cs typeface="Times New Roman" pitchFamily="18" charset="0"/>
            </a:endParaRPr>
          </a:p>
          <a:p>
            <a:pPr algn="ctr">
              <a:buNone/>
            </a:pPr>
            <a:r>
              <a:rPr lang="tr-TR" sz="4400" b="1" smtClean="0">
                <a:latin typeface="Times New Roman" pitchFamily="18" charset="0"/>
                <a:cs typeface="Times New Roman" pitchFamily="18" charset="0"/>
              </a:rPr>
              <a:t>Belediyenin görevleri nelerdir?</a:t>
            </a:r>
          </a:p>
          <a:p>
            <a:pPr algn="ctr">
              <a:buNone/>
            </a:pPr>
            <a:endParaRPr lang="tr-TR" sz="4400" b="1" smtClean="0">
              <a:latin typeface="Times New Roman" pitchFamily="18" charset="0"/>
              <a:cs typeface="Times New Roman" pitchFamily="18" charset="0"/>
            </a:endParaRPr>
          </a:p>
          <a:p>
            <a:pPr algn="ctr">
              <a:buNone/>
            </a:pPr>
            <a:r>
              <a:rPr lang="tr-TR" sz="4400" b="1" smtClean="0">
                <a:latin typeface="Times New Roman" pitchFamily="18" charset="0"/>
                <a:cs typeface="Times New Roman" pitchFamily="18" charset="0"/>
              </a:rPr>
              <a:t>Belediye ne iş yapar?</a:t>
            </a:r>
            <a:endParaRPr lang="tr-TR" sz="4400" b="1">
              <a:latin typeface="Times New Roman" pitchFamily="18" charset="0"/>
              <a:cs typeface="Times New Roman" pitchFamily="18" charset="0"/>
            </a:endParaRPr>
          </a:p>
        </p:txBody>
      </p:sp>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2500298" y="346113"/>
            <a:ext cx="8229600" cy="202035"/>
          </a:xfrm>
        </p:spPr>
        <p:txBody>
          <a:bodyPr>
            <a:noAutofit/>
          </a:bodyPr>
          <a:lstStyle/>
          <a:p>
            <a:endParaRPr lang="tr-TR" sz="800"/>
          </a:p>
        </p:txBody>
      </p:sp>
      <p:sp>
        <p:nvSpPr>
          <p:cNvPr id="3" name="2 İçerik Yer Tutucusu"/>
          <p:cNvSpPr>
            <a:spLocks noGrp="1"/>
          </p:cNvSpPr>
          <p:nvPr>
            <p:ph idx="1"/>
            <p:custDataLst>
              <p:tags r:id="rId3"/>
            </p:custDataLst>
          </p:nvPr>
        </p:nvSpPr>
        <p:spPr>
          <a:xfrm>
            <a:off x="457200" y="1714489"/>
            <a:ext cx="8229600" cy="4786347"/>
          </a:xfrm>
        </p:spPr>
        <p:txBody>
          <a:bodyPr>
            <a:normAutofit/>
          </a:bodyPr>
          <a:lstStyle/>
          <a:p>
            <a:pPr algn="just">
              <a:buFont typeface="Wingdings" pitchFamily="2" charset="2"/>
              <a:buChar char="v"/>
            </a:pPr>
            <a:r>
              <a:rPr lang="tr-TR"/>
              <a:t>	</a:t>
            </a:r>
            <a:r>
              <a:rPr lang="tr-TR" sz="3100" b="1">
                <a:solidFill>
                  <a:srgbClr val="FF0000"/>
                </a:solidFill>
                <a:latin typeface="Times New Roman" pitchFamily="18" charset="0"/>
                <a:cs typeface="Times New Roman" pitchFamily="18" charset="0"/>
              </a:rPr>
              <a:t>Sözleşmeli Personel</a:t>
            </a:r>
          </a:p>
          <a:p>
            <a:pPr algn="just">
              <a:buNone/>
            </a:pPr>
            <a:endParaRPr lang="tr-TR" sz="3100" b="1">
              <a:latin typeface="Times New Roman" pitchFamily="18" charset="0"/>
              <a:cs typeface="Times New Roman" pitchFamily="18" charset="0"/>
            </a:endParaRPr>
          </a:p>
          <a:p>
            <a:pPr algn="just">
              <a:buNone/>
            </a:pPr>
            <a:r>
              <a:rPr lang="tr-TR" sz="3100">
                <a:latin typeface="Times New Roman" pitchFamily="18" charset="0"/>
                <a:cs typeface="Times New Roman" pitchFamily="18" charset="0"/>
              </a:rPr>
              <a:t>	Belediyelerde sözleşmeli personel olarak çalışmak için </a:t>
            </a:r>
            <a:r>
              <a:rPr lang="tr-TR" sz="3100" b="1">
                <a:solidFill>
                  <a:srgbClr val="FF0000"/>
                </a:solidFill>
                <a:latin typeface="Times New Roman" pitchFamily="18" charset="0"/>
                <a:cs typeface="Times New Roman" pitchFamily="18" charset="0"/>
              </a:rPr>
              <a:t>herhangi bir yarışma sınavına girme şartı yoktur. </a:t>
            </a:r>
            <a:r>
              <a:rPr lang="tr-TR" sz="3100">
                <a:latin typeface="Times New Roman" pitchFamily="18" charset="0"/>
                <a:cs typeface="Times New Roman" pitchFamily="18" charset="0"/>
              </a:rPr>
              <a:t>Belediye başkanı </a:t>
            </a:r>
            <a:r>
              <a:rPr lang="tr-TR" sz="3100" smtClean="0">
                <a:latin typeface="Times New Roman" pitchFamily="18" charset="0"/>
                <a:cs typeface="Times New Roman" pitchFamily="18" charset="0"/>
              </a:rPr>
              <a:t>şartları uygun </a:t>
            </a:r>
            <a:r>
              <a:rPr lang="tr-TR" sz="3100">
                <a:latin typeface="Times New Roman" pitchFamily="18" charset="0"/>
                <a:cs typeface="Times New Roman" pitchFamily="18" charset="0"/>
              </a:rPr>
              <a:t>gördüğü kişi </a:t>
            </a:r>
            <a:r>
              <a:rPr lang="tr-TR" sz="3100" smtClean="0">
                <a:latin typeface="Times New Roman" pitchFamily="18" charset="0"/>
                <a:cs typeface="Times New Roman" pitchFamily="18" charset="0"/>
              </a:rPr>
              <a:t>ile sözleşmeli </a:t>
            </a:r>
            <a:r>
              <a:rPr lang="tr-TR" sz="3100">
                <a:latin typeface="Times New Roman" pitchFamily="18" charset="0"/>
                <a:cs typeface="Times New Roman" pitchFamily="18" charset="0"/>
              </a:rPr>
              <a:t>personel olarak </a:t>
            </a:r>
            <a:r>
              <a:rPr lang="tr-TR" sz="3100" smtClean="0">
                <a:latin typeface="Times New Roman" pitchFamily="18" charset="0"/>
                <a:cs typeface="Times New Roman" pitchFamily="18" charset="0"/>
              </a:rPr>
              <a:t>çalışabilir</a:t>
            </a:r>
            <a:r>
              <a:rPr lang="tr-TR" sz="3100">
                <a:latin typeface="Times New Roman" pitchFamily="18" charset="0"/>
                <a:cs typeface="Times New Roman" pitchFamily="18" charset="0"/>
              </a:rPr>
              <a:t>. </a:t>
            </a:r>
            <a:endParaRPr lang="tr-TR"/>
          </a:p>
        </p:txBody>
      </p:sp>
      <p:pic>
        <p:nvPicPr>
          <p:cNvPr id="17409" name="Picture 1" descr="C:\Users\user\Desktop\indir (1).jpg"/>
          <p:cNvPicPr>
            <a:picLocks noChangeAspect="1" noChangeArrowheads="1"/>
          </p:cNvPicPr>
          <p:nvPr>
            <p:custDataLst>
              <p:tags r:id="rId4"/>
            </p:custDataLst>
          </p:nvPr>
        </p:nvPicPr>
        <p:blipFill>
          <a:blip r:embed="rId6"/>
          <a:stretch>
            <a:fillRect/>
          </a:stretch>
        </p:blipFill>
        <p:spPr bwMode="auto">
          <a:xfrm>
            <a:off x="714348" y="142852"/>
            <a:ext cx="7643866" cy="1428760"/>
          </a:xfrm>
          <a:prstGeom prst="rect">
            <a:avLst/>
          </a:prstGeom>
          <a:noFill/>
        </p:spPr>
      </p:pic>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500034" y="274639"/>
            <a:ext cx="4143404" cy="1143000"/>
          </a:xfrm>
        </p:spPr>
        <p:txBody>
          <a:bodyPr>
            <a:normAutofit/>
          </a:bodyPr>
          <a:lstStyle/>
          <a:p>
            <a:r>
              <a:rPr lang="tr-TR" sz="3200" b="1">
                <a:solidFill>
                  <a:srgbClr val="FF0000"/>
                </a:solidFill>
                <a:latin typeface="Times New Roman" pitchFamily="18" charset="0"/>
                <a:cs typeface="Times New Roman" pitchFamily="18" charset="0"/>
              </a:rPr>
              <a:t>   İŞÇİLER </a:t>
            </a:r>
          </a:p>
        </p:txBody>
      </p:sp>
      <p:sp>
        <p:nvSpPr>
          <p:cNvPr id="3" name="2 İçerik Yer Tutucusu"/>
          <p:cNvSpPr>
            <a:spLocks noGrp="1"/>
          </p:cNvSpPr>
          <p:nvPr>
            <p:ph idx="1"/>
            <p:custDataLst>
              <p:tags r:id="rId3"/>
            </p:custDataLst>
          </p:nvPr>
        </p:nvSpPr>
        <p:spPr>
          <a:xfrm>
            <a:off x="0" y="1600200"/>
            <a:ext cx="9144000" cy="5257800"/>
          </a:xfrm>
        </p:spPr>
        <p:txBody>
          <a:bodyPr>
            <a:normAutofit/>
          </a:bodyPr>
          <a:lstStyle/>
          <a:p>
            <a:pPr>
              <a:buNone/>
            </a:pPr>
            <a:r>
              <a:rPr lang="tr-TR" b="1"/>
              <a:t>	</a:t>
            </a:r>
            <a:r>
              <a:rPr lang="tr-TR" sz="2400" b="1">
                <a:latin typeface="Times New Roman" pitchFamily="18" charset="0"/>
                <a:cs typeface="Times New Roman" pitchFamily="18" charset="0"/>
              </a:rPr>
              <a:t>1. Sürekli (Kadrolu) işçiler:</a:t>
            </a:r>
          </a:p>
          <a:p>
            <a:pPr>
              <a:buNone/>
            </a:pPr>
            <a:r>
              <a:rPr lang="tr-TR" sz="2400">
                <a:latin typeface="Times New Roman" pitchFamily="18" charset="0"/>
                <a:cs typeface="Times New Roman" pitchFamily="18" charset="0"/>
              </a:rPr>
              <a:t>	Sürekli işçilerdir. Norm kadro ilkeleri ile tahsis edilen sürekli işçi kadrolarında belirsiz süreli iş sözleşmeleriyle çalıştırılan sürekli işçilerdir.</a:t>
            </a:r>
          </a:p>
          <a:p>
            <a:pPr>
              <a:buNone/>
            </a:pPr>
            <a:r>
              <a:rPr lang="tr-TR" sz="2400">
                <a:latin typeface="Times New Roman" pitchFamily="18" charset="0"/>
                <a:cs typeface="Times New Roman" pitchFamily="18" charset="0"/>
              </a:rPr>
              <a:t>	</a:t>
            </a:r>
            <a:r>
              <a:rPr lang="tr-TR" sz="2400" b="1">
                <a:latin typeface="Times New Roman" pitchFamily="18" charset="0"/>
                <a:cs typeface="Times New Roman" pitchFamily="18" charset="0"/>
              </a:rPr>
              <a:t>2. Geçici İşçi: </a:t>
            </a:r>
          </a:p>
          <a:p>
            <a:pPr>
              <a:buNone/>
            </a:pPr>
            <a:r>
              <a:rPr lang="tr-TR" sz="2400">
                <a:latin typeface="Times New Roman" pitchFamily="18" charset="0"/>
                <a:cs typeface="Times New Roman" pitchFamily="18" charset="0"/>
              </a:rPr>
              <a:t>	Belediyelerde geçici olarak çalışan işçiler 2007 yılında  5620 sayılı Kanunla Sürekli işçi kadrolarına veya sözleşmeli personel statüsüne atanmışlardır. </a:t>
            </a:r>
          </a:p>
          <a:p>
            <a:pPr>
              <a:buNone/>
            </a:pPr>
            <a:r>
              <a:rPr lang="tr-TR" sz="2400">
                <a:latin typeface="Times New Roman" pitchFamily="18" charset="0"/>
                <a:cs typeface="Times New Roman" pitchFamily="18" charset="0"/>
              </a:rPr>
              <a:t>	</a:t>
            </a:r>
            <a:r>
              <a:rPr lang="tr-TR" sz="2400" b="1" i="1">
                <a:latin typeface="Times New Roman" pitchFamily="18" charset="0"/>
                <a:cs typeface="Times New Roman" pitchFamily="18" charset="0"/>
              </a:rPr>
              <a:t>3</a:t>
            </a:r>
            <a:r>
              <a:rPr lang="tr-TR" sz="2400">
                <a:latin typeface="Times New Roman" pitchFamily="18" charset="0"/>
                <a:cs typeface="Times New Roman" pitchFamily="18" charset="0"/>
              </a:rPr>
              <a:t>. </a:t>
            </a:r>
            <a:r>
              <a:rPr lang="tr-TR" sz="2400" b="1">
                <a:latin typeface="Times New Roman" pitchFamily="18" charset="0"/>
                <a:cs typeface="Times New Roman" pitchFamily="18" charset="0"/>
              </a:rPr>
              <a:t>İşçi statüsü</a:t>
            </a:r>
            <a:r>
              <a:rPr lang="tr-TR" sz="2400">
                <a:latin typeface="Times New Roman" pitchFamily="18" charset="0"/>
                <a:cs typeface="Times New Roman" pitchFamily="18" charset="0"/>
              </a:rPr>
              <a:t>:</a:t>
            </a:r>
          </a:p>
          <a:p>
            <a:pPr>
              <a:buNone/>
            </a:pPr>
            <a:r>
              <a:rPr lang="tr-TR" sz="2400">
                <a:latin typeface="Times New Roman" pitchFamily="18" charset="0"/>
                <a:cs typeface="Times New Roman" pitchFamily="18" charset="0"/>
              </a:rPr>
              <a:t>	Altişveren çalışanlarından  696 sayılı KHK ile Belediye şirketine aktarılanlar.</a:t>
            </a:r>
          </a:p>
          <a:p>
            <a:endParaRPr lang="tr-TR"/>
          </a:p>
          <a:p>
            <a:endParaRPr lang="tr-TR"/>
          </a:p>
        </p:txBody>
      </p:sp>
      <p:pic>
        <p:nvPicPr>
          <p:cNvPr id="22529" name="Picture 1" descr="C:\Users\user\Desktop\v201412031456301262871.mp4.jpg"/>
          <p:cNvPicPr>
            <a:picLocks noChangeAspect="1" noChangeArrowheads="1"/>
          </p:cNvPicPr>
          <p:nvPr>
            <p:custDataLst>
              <p:tags r:id="rId4"/>
            </p:custDataLst>
          </p:nvPr>
        </p:nvPicPr>
        <p:blipFill>
          <a:blip r:embed="rId6"/>
          <a:stretch>
            <a:fillRect/>
          </a:stretch>
        </p:blipFill>
        <p:spPr bwMode="auto">
          <a:xfrm>
            <a:off x="5357818" y="0"/>
            <a:ext cx="3786182" cy="2060848"/>
          </a:xfrm>
          <a:prstGeom prst="rect">
            <a:avLst/>
          </a:prstGeom>
          <a:noFill/>
        </p:spPr>
      </p:pic>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Başka Kurumda Çalışan Memurlar</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412777"/>
            <a:ext cx="8229600" cy="4713387"/>
          </a:xfrm>
        </p:spPr>
        <p:txBody>
          <a:bodyPr>
            <a:normAutofit/>
          </a:bodyPr>
          <a:lstStyle/>
          <a:p>
            <a:pPr algn="just">
              <a:buNone/>
            </a:pPr>
            <a:r>
              <a:rPr lang="tr-TR" smtClean="0"/>
              <a:t>		</a:t>
            </a:r>
            <a:r>
              <a:rPr lang="tr-TR" smtClean="0">
                <a:latin typeface="Times New Roman" pitchFamily="18" charset="0"/>
                <a:cs typeface="Times New Roman" pitchFamily="18" charset="0"/>
              </a:rPr>
              <a:t>Belediye Kanunu’nun 49.maddesi (Kamu kurum ve kuruluşlarında istihdam edilen memurlar, belediye başkanının talebi, kendilerinin ve kurumlarının muvafakatiyle, belediyelerin </a:t>
            </a:r>
            <a:r>
              <a:rPr lang="tr-TR" b="1" smtClean="0">
                <a:latin typeface="Times New Roman" pitchFamily="18" charset="0"/>
                <a:cs typeface="Times New Roman" pitchFamily="18" charset="0"/>
              </a:rPr>
              <a:t>birim müdürü ve üstü yönetic</a:t>
            </a:r>
            <a:r>
              <a:rPr lang="tr-TR" smtClean="0">
                <a:latin typeface="Times New Roman" pitchFamily="18" charset="0"/>
                <a:cs typeface="Times New Roman" pitchFamily="18" charset="0"/>
              </a:rPr>
              <a:t>i kadrolarında geçici olarak görevlendirilebilirler. </a:t>
            </a:r>
            <a:endParaRPr lang="tr-TR">
              <a:latin typeface="Times New Roman" pitchFamily="18" charset="0"/>
              <a:cs typeface="Times New Roman" pitchFamily="18" charset="0"/>
            </a:endParaRPr>
          </a:p>
        </p:txBody>
      </p:sp>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9"/>
            <a:ext cx="8229600" cy="706089"/>
          </a:xfrm>
        </p:spPr>
        <p:txBody>
          <a:bodyPr>
            <a:normAutofit fontScale="90000"/>
          </a:bodyPr>
          <a:lstStyle/>
          <a:p>
            <a:r>
              <a:rPr lang="tr-TR" sz="3200" b="1" smtClean="0">
                <a:latin typeface="Times New Roman" pitchFamily="18" charset="0"/>
                <a:cs typeface="Times New Roman" pitchFamily="18" charset="0"/>
              </a:rPr>
              <a:t/>
            </a:r>
            <a:br>
              <a:rPr lang="tr-TR" sz="3200" b="1" smtClean="0">
                <a:latin typeface="Times New Roman" pitchFamily="18" charset="0"/>
                <a:cs typeface="Times New Roman" pitchFamily="18" charset="0"/>
              </a:rPr>
            </a:br>
            <a:r>
              <a:rPr lang="tr-TR" sz="3200" b="1" smtClean="0">
                <a:latin typeface="Times New Roman" pitchFamily="18" charset="0"/>
                <a:cs typeface="Times New Roman" pitchFamily="18" charset="0"/>
              </a:rPr>
              <a:t>Belediye Başkan Yardımcıları (Seçilmiş):</a:t>
            </a:r>
            <a:r>
              <a:rPr lang="tr-TR" sz="3200" smtClean="0"/>
              <a:t/>
            </a:r>
            <a:br>
              <a:rPr lang="tr-TR" sz="3200" smtClean="0"/>
            </a:br>
            <a:endParaRPr lang="tr-TR" sz="32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908720"/>
            <a:ext cx="8229600" cy="5760640"/>
          </a:xfrm>
        </p:spPr>
        <p:txBody>
          <a:bodyPr>
            <a:normAutofit fontScale="92500" lnSpcReduction="20000"/>
          </a:bodyPr>
          <a:lstStyle/>
          <a:p>
            <a:pPr algn="just">
              <a:buNone/>
            </a:pPr>
            <a:r>
              <a:rPr lang="tr-TR" sz="2400" smtClean="0">
                <a:latin typeface="Times New Roman" pitchFamily="18" charset="0"/>
                <a:cs typeface="Times New Roman" pitchFamily="18" charset="0"/>
              </a:rPr>
              <a:t>		Kadro olarak karşılığı olmamakla birlikte yönetimsel bir işlevi bulunan ve seçilmişler (Belediye Meclis üyeleri) arasından ; </a:t>
            </a:r>
          </a:p>
          <a:p>
            <a:pPr algn="just">
              <a:buNone/>
            </a:pPr>
            <a:r>
              <a:rPr lang="tr-TR" sz="2400" smtClean="0">
                <a:latin typeface="Times New Roman" pitchFamily="18" charset="0"/>
                <a:cs typeface="Times New Roman" pitchFamily="18" charset="0"/>
              </a:rPr>
              <a:t>		Norm kadrosunda belediye başkan yardımcısı bulunan belediyelerde norm kadro sayısına bağlı kalmaksızın , </a:t>
            </a:r>
          </a:p>
          <a:p>
            <a:pPr algn="just">
              <a:buNone/>
            </a:pPr>
            <a:r>
              <a:rPr lang="tr-TR" sz="2400" smtClean="0">
                <a:latin typeface="Times New Roman" pitchFamily="18" charset="0"/>
                <a:cs typeface="Times New Roman" pitchFamily="18" charset="0"/>
              </a:rPr>
              <a:t>		Belediye Başkanı zorunlu gördüğü takdirde , </a:t>
            </a:r>
          </a:p>
          <a:p>
            <a:pPr algn="just"/>
            <a:r>
              <a:rPr lang="tr-TR" sz="2400" smtClean="0">
                <a:latin typeface="Times New Roman" pitchFamily="18" charset="0"/>
                <a:cs typeface="Times New Roman" pitchFamily="18" charset="0"/>
              </a:rPr>
              <a:t>nüfusu 50.000’ e kadar olan belediyelerde 1, </a:t>
            </a:r>
          </a:p>
          <a:p>
            <a:pPr algn="just"/>
            <a:r>
              <a:rPr lang="tr-TR" sz="2400" smtClean="0">
                <a:latin typeface="Times New Roman" pitchFamily="18" charset="0"/>
                <a:cs typeface="Times New Roman" pitchFamily="18" charset="0"/>
              </a:rPr>
              <a:t>nüfusu 50.001-200.000 arasında olan belediyelerde 2, </a:t>
            </a:r>
          </a:p>
          <a:p>
            <a:pPr algn="just"/>
            <a:r>
              <a:rPr lang="tr-TR" sz="2400" smtClean="0">
                <a:latin typeface="Times New Roman" pitchFamily="18" charset="0"/>
                <a:cs typeface="Times New Roman" pitchFamily="18" charset="0"/>
              </a:rPr>
              <a:t>nüfusu 200.001-500.000 olan belediyelerde 3, </a:t>
            </a:r>
          </a:p>
          <a:p>
            <a:pPr algn="just"/>
            <a:r>
              <a:rPr lang="tr-TR" sz="2400" smtClean="0">
                <a:latin typeface="Times New Roman" pitchFamily="18" charset="0"/>
                <a:cs typeface="Times New Roman" pitchFamily="18" charset="0"/>
              </a:rPr>
              <a:t>nüfusu 500.001 den fazla olanlarda 4</a:t>
            </a:r>
          </a:p>
          <a:p>
            <a:pPr algn="just">
              <a:buNone/>
            </a:pPr>
            <a:r>
              <a:rPr lang="tr-TR" sz="2400" smtClean="0">
                <a:latin typeface="Times New Roman" pitchFamily="18" charset="0"/>
                <a:cs typeface="Times New Roman" pitchFamily="18" charset="0"/>
              </a:rPr>
              <a:t>		Belediye meclis üyesini belediye başkan yardımcısı olarak görevlendirebilir. </a:t>
            </a:r>
            <a:r>
              <a:rPr lang="tr-TR" sz="2400" b="1" u="sng" smtClean="0">
                <a:latin typeface="Times New Roman" pitchFamily="18" charset="0"/>
                <a:cs typeface="Times New Roman" pitchFamily="18" charset="0"/>
              </a:rPr>
              <a:t>Bu şekilde görevlendirilen belediye başkanına verilen ödeneğin 2/3 ünü aşmamak üzere belediye meclisince belirlenecek</a:t>
            </a:r>
            <a:r>
              <a:rPr lang="tr-TR" sz="2400" smtClean="0">
                <a:latin typeface="Times New Roman" pitchFamily="18" charset="0"/>
                <a:cs typeface="Times New Roman" pitchFamily="18" charset="0"/>
              </a:rPr>
              <a:t> aylık ödenek verilir ve taleplerine göre bir sosyal güvenlik kurumu ile ilişkilendirilir. Bu şekilde görevlendirme , memuriyete geçiş, sözleşmeli veya işçi statüsünde çalışma dahil ilgililer açısından herhangi bir hak teşkil etmez ve belediye meclisinin görev süresini aşamaz. Sosyal güvenlik prim ve benzeri giderlerden kurum karşılıkları belediye bütçesinden karşılanır.</a:t>
            </a:r>
          </a:p>
          <a:p>
            <a:pPr>
              <a:buNone/>
            </a:pP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custDataLst>
              <p:tags r:id="rId2"/>
            </p:custDataLst>
          </p:nvPr>
        </p:nvSpPr>
        <p:spPr>
          <a:xfrm>
            <a:off x="467544" y="1772816"/>
            <a:ext cx="7704856" cy="1569660"/>
          </a:xfrm>
          <a:prstGeom prst="rect">
            <a:avLst/>
          </a:prstGeom>
        </p:spPr>
        <p:txBody>
          <a:bodyPr wrap="square">
            <a:spAutoFit/>
          </a:bodyPr>
          <a:lstStyle/>
          <a:p>
            <a:pPr algn="ctr"/>
            <a:r>
              <a:rPr lang="tr-TR" sz="4800" b="1" smtClean="0">
                <a:latin typeface="Times New Roman" pitchFamily="18" charset="0"/>
                <a:cs typeface="Times New Roman" pitchFamily="18" charset="0"/>
              </a:rPr>
              <a:t>İNSAN KAYNAKLARI YÖNETİMİ</a:t>
            </a:r>
            <a:endParaRPr lang="tr-TR" sz="4800">
              <a:latin typeface="Times New Roman" pitchFamily="18" charset="0"/>
              <a:cs typeface="Times New Roman" pitchFamily="18" charset="0"/>
            </a:endParaRPr>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Üretim Faktörleri ve İnsan Kaynakları </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268761"/>
            <a:ext cx="8229600" cy="4857403"/>
          </a:xfrm>
        </p:spPr>
        <p:txBody>
          <a:bodyPr>
            <a:normAutofit/>
          </a:bodyPr>
          <a:lstStyle/>
          <a:p>
            <a:pPr marL="514350" indent="-514350">
              <a:buNone/>
            </a:pPr>
            <a:r>
              <a:rPr lang="tr-TR" sz="2800" smtClean="0">
                <a:latin typeface="Times New Roman" pitchFamily="18" charset="0"/>
                <a:cs typeface="Times New Roman" pitchFamily="18" charset="0"/>
              </a:rPr>
              <a:t> 4 Üretim faktörü vardır;</a:t>
            </a:r>
          </a:p>
          <a:p>
            <a:pPr marL="514350" indent="-514350">
              <a:buNone/>
            </a:pPr>
            <a:r>
              <a:rPr lang="tr-TR" sz="2800" smtClean="0">
                <a:latin typeface="Times New Roman" pitchFamily="18" charset="0"/>
                <a:cs typeface="Times New Roman" pitchFamily="18" charset="0"/>
              </a:rPr>
              <a:t>	Sermaye,</a:t>
            </a:r>
          </a:p>
          <a:p>
            <a:pPr marL="514350" indent="-514350">
              <a:buNone/>
            </a:pPr>
            <a:r>
              <a:rPr lang="tr-TR" sz="2800" smtClean="0">
                <a:latin typeface="Times New Roman" pitchFamily="18" charset="0"/>
                <a:cs typeface="Times New Roman" pitchFamily="18" charset="0"/>
              </a:rPr>
              <a:t>	Müteşebbis, </a:t>
            </a:r>
          </a:p>
          <a:p>
            <a:pPr marL="514350" indent="-514350">
              <a:buNone/>
            </a:pPr>
            <a:r>
              <a:rPr lang="tr-TR" sz="2800" smtClean="0">
                <a:latin typeface="Times New Roman" pitchFamily="18" charset="0"/>
                <a:cs typeface="Times New Roman" pitchFamily="18" charset="0"/>
              </a:rPr>
              <a:t>	Doğal Kaynak, </a:t>
            </a:r>
          </a:p>
          <a:p>
            <a:pPr marL="514350" indent="-514350">
              <a:buNone/>
            </a:pPr>
            <a:r>
              <a:rPr lang="tr-TR" sz="2800" smtClean="0">
                <a:latin typeface="Times New Roman" pitchFamily="18" charset="0"/>
                <a:cs typeface="Times New Roman" pitchFamily="18" charset="0"/>
              </a:rPr>
              <a:t>	Emek (İşgücü).</a:t>
            </a:r>
          </a:p>
          <a:p>
            <a:pPr marL="514350" indent="-514350">
              <a:buAutoNum type="arabicPlain" startAt="4"/>
            </a:pPr>
            <a:endParaRPr lang="tr-TR" sz="2800">
              <a:latin typeface="Times New Roman" pitchFamily="18" charset="0"/>
              <a:cs typeface="Times New Roman" pitchFamily="18" charset="0"/>
            </a:endParaRPr>
          </a:p>
        </p:txBody>
      </p:sp>
    </p:spTree>
    <p:custDataLst>
      <p:tags r:id="rId1"/>
    </p:custData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fontScale="90000"/>
          </a:bodyPr>
          <a:lstStyle/>
          <a:p>
            <a:r>
              <a:rPr lang="tr-TR" smtClean="0"/>
              <a:t>Personel Yönetimi- İnsan Kaynakları Yönetimi</a:t>
            </a:r>
            <a:endParaRPr lang="tr-TR"/>
          </a:p>
        </p:txBody>
      </p:sp>
      <p:sp>
        <p:nvSpPr>
          <p:cNvPr id="3" name="2 İçerik Yer Tutucusu"/>
          <p:cNvSpPr>
            <a:spLocks noGrp="1"/>
          </p:cNvSpPr>
          <p:nvPr>
            <p:ph idx="1"/>
            <p:custDataLst>
              <p:tags r:id="rId3"/>
            </p:custDataLst>
          </p:nvPr>
        </p:nvSpPr>
        <p:spPr/>
        <p:txBody>
          <a:bodyPr>
            <a:normAutofit/>
          </a:bodyPr>
          <a:lstStyle/>
          <a:p>
            <a:pPr algn="just">
              <a:buNone/>
            </a:pPr>
            <a:r>
              <a:rPr lang="tr-TR" sz="2800" smtClean="0">
                <a:latin typeface="Times New Roman" pitchFamily="18" charset="0"/>
                <a:cs typeface="Times New Roman" pitchFamily="18" charset="0"/>
              </a:rPr>
              <a:t>		Personel Yönetimi ve İnsan Kaynakları Yönetimi kavramları eş anlamlı olarak kullanılmaktadır. Personel Yönetimi, işgörene ait bir takım işleri </a:t>
            </a:r>
            <a:r>
              <a:rPr lang="tr-TR" sz="2800" smtClean="0">
                <a:solidFill>
                  <a:srgbClr val="FF0000"/>
                </a:solidFill>
                <a:latin typeface="Times New Roman" pitchFamily="18" charset="0"/>
                <a:cs typeface="Times New Roman" pitchFamily="18" charset="0"/>
              </a:rPr>
              <a:t>(özlük hakları vb.) yerine getirir</a:t>
            </a:r>
            <a:r>
              <a:rPr lang="tr-TR" sz="2800" smtClean="0">
                <a:latin typeface="Times New Roman" pitchFamily="18" charset="0"/>
                <a:cs typeface="Times New Roman" pitchFamily="18" charset="0"/>
              </a:rPr>
              <a:t>. Örgüt içindeki işgören ilişkilerini düzenleyen birimdir. </a:t>
            </a:r>
            <a:r>
              <a:rPr lang="tr-TR" sz="2800" smtClean="0">
                <a:solidFill>
                  <a:srgbClr val="FF0000"/>
                </a:solidFill>
                <a:latin typeface="Times New Roman" pitchFamily="18" charset="0"/>
                <a:cs typeface="Times New Roman" pitchFamily="18" charset="0"/>
              </a:rPr>
              <a:t>İnsan Kaynakları Yönetimi, işletme stratejilerinin belirlenmesi uygulanması ve denetlenmesi gibi işlevlerin yanı sıra örgüt dışından işgören bulma, seçme, eğitme, işgörenlerin verimliliğini artırma gibi faaliyetleri yerine getirir.</a:t>
            </a:r>
          </a:p>
          <a:p>
            <a:pPr>
              <a:buNone/>
            </a:pPr>
            <a:endParaRPr lang="tr-TR" sz="2800">
              <a:latin typeface="Times New Roman" pitchFamily="18" charset="0"/>
              <a:cs typeface="Times New Roman" pitchFamily="18" charset="0"/>
            </a:endParaRPr>
          </a:p>
        </p:txBody>
      </p:sp>
    </p:spTree>
    <p:custDataLst>
      <p:tags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İnsan Kaynakları Yönetimi</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lnSpcReduction="10000"/>
          </a:bodyPr>
          <a:lstStyle/>
          <a:p>
            <a:pPr algn="just"/>
            <a:r>
              <a:rPr lang="tr-TR" smtClean="0">
                <a:latin typeface="Times New Roman" pitchFamily="18" charset="0"/>
                <a:cs typeface="Times New Roman" pitchFamily="18" charset="0"/>
              </a:rPr>
              <a:t>Emeğin gücü bütün üretim faktörlerinden daha önemli görülmekte ve çalışanlar maliyet unsuru olarak değil bütün kapasitesini kullanabilen bir potansiyel güç olarak algılanmaktadır (Starkey, 1993:7- 9).</a:t>
            </a:r>
          </a:p>
          <a:p>
            <a:pPr algn="just"/>
            <a:r>
              <a:rPr lang="tr-TR" b="1" smtClean="0">
                <a:solidFill>
                  <a:srgbClr val="FF0000"/>
                </a:solidFill>
                <a:latin typeface="Times New Roman" pitchFamily="18" charset="0"/>
                <a:cs typeface="Times New Roman" pitchFamily="18" charset="0"/>
              </a:rPr>
              <a:t>Çalışanlar, beyin gücünün, yeni fikirlerin ve ufukların kaynağı olarak kabul edilmelidir</a:t>
            </a:r>
            <a:r>
              <a:rPr lang="tr-TR" smtClean="0">
                <a:latin typeface="Times New Roman" pitchFamily="18" charset="0"/>
                <a:cs typeface="Times New Roman" pitchFamily="18" charset="0"/>
              </a:rPr>
              <a:t>.</a:t>
            </a:r>
          </a:p>
          <a:p>
            <a:pPr algn="just"/>
            <a:r>
              <a:rPr lang="tr-TR" smtClean="0">
                <a:latin typeface="Times New Roman" pitchFamily="18" charset="0"/>
                <a:cs typeface="Times New Roman" pitchFamily="18" charset="0"/>
              </a:rPr>
              <a:t>İşgücü örgütler için en önemli faktörlerden biridir. </a:t>
            </a:r>
          </a:p>
          <a:p>
            <a:pPr>
              <a:buNone/>
            </a:pPr>
            <a:endParaRPr lang="tr-TR"/>
          </a:p>
        </p:txBody>
      </p:sp>
    </p:spTree>
    <p:custDataLst>
      <p:tags r:id="rId1"/>
    </p:custData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922115"/>
          </a:xfrm>
        </p:spPr>
        <p:txBody>
          <a:bodyPr>
            <a:normAutofit/>
          </a:bodyPr>
          <a:lstStyle/>
          <a:p>
            <a:r>
              <a:rPr lang="tr-TR" sz="3200" b="1" smtClean="0">
                <a:latin typeface="Times New Roman" pitchFamily="18" charset="0"/>
                <a:cs typeface="Times New Roman" pitchFamily="18" charset="0"/>
              </a:rPr>
              <a:t>İnsan Kaynakları Yönetimi</a:t>
            </a:r>
            <a:endParaRPr lang="tr-TR" sz="32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lstStyle/>
          <a:p>
            <a:pPr>
              <a:buNone/>
            </a:pPr>
            <a:r>
              <a:rPr lang="tr-TR" sz="2800" smtClean="0">
                <a:latin typeface="Times New Roman" pitchFamily="18" charset="0"/>
                <a:cs typeface="Times New Roman" pitchFamily="18" charset="0"/>
              </a:rPr>
              <a:t>		Örgüt içerisinde yer alacak işgörenlerin </a:t>
            </a:r>
          </a:p>
          <a:p>
            <a:r>
              <a:rPr lang="tr-TR" sz="2800" smtClean="0">
                <a:latin typeface="Times New Roman" pitchFamily="18" charset="0"/>
                <a:cs typeface="Times New Roman" pitchFamily="18" charset="0"/>
              </a:rPr>
              <a:t>Tedariki, </a:t>
            </a:r>
          </a:p>
          <a:p>
            <a:r>
              <a:rPr lang="tr-TR" sz="2800" smtClean="0">
                <a:latin typeface="Times New Roman" pitchFamily="18" charset="0"/>
                <a:cs typeface="Times New Roman" pitchFamily="18" charset="0"/>
              </a:rPr>
              <a:t>Seçimi, </a:t>
            </a:r>
          </a:p>
          <a:p>
            <a:r>
              <a:rPr lang="tr-TR" sz="2800" smtClean="0">
                <a:latin typeface="Times New Roman" pitchFamily="18" charset="0"/>
                <a:cs typeface="Times New Roman" pitchFamily="18" charset="0"/>
              </a:rPr>
              <a:t>Eğitimi,</a:t>
            </a:r>
          </a:p>
          <a:p>
            <a:r>
              <a:rPr lang="tr-TR" sz="2800" smtClean="0">
                <a:latin typeface="Times New Roman" pitchFamily="18" charset="0"/>
                <a:cs typeface="Times New Roman" pitchFamily="18" charset="0"/>
              </a:rPr>
              <a:t>İşe yerleştirilmesi </a:t>
            </a:r>
          </a:p>
          <a:p>
            <a:r>
              <a:rPr lang="tr-TR" sz="2800" smtClean="0">
                <a:latin typeface="Times New Roman" pitchFamily="18" charset="0"/>
                <a:cs typeface="Times New Roman" pitchFamily="18" charset="0"/>
              </a:rPr>
              <a:t>Yetkilendirilmesi </a:t>
            </a:r>
          </a:p>
          <a:p>
            <a:pPr>
              <a:buNone/>
            </a:pPr>
            <a:endParaRPr lang="tr-TR"/>
          </a:p>
        </p:txBody>
      </p:sp>
    </p:spTree>
    <p:custDataLst>
      <p:tags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58019"/>
          </a:xfrm>
        </p:spPr>
        <p:txBody>
          <a:bodyPr>
            <a:normAutofit fontScale="90000"/>
          </a:bodyPr>
          <a:lstStyle/>
          <a:p>
            <a:endParaRPr lang="tr-TR" sz="800"/>
          </a:p>
        </p:txBody>
      </p:sp>
      <p:sp>
        <p:nvSpPr>
          <p:cNvPr id="3" name="2 İçerik Yer Tutucusu"/>
          <p:cNvSpPr>
            <a:spLocks noGrp="1"/>
          </p:cNvSpPr>
          <p:nvPr>
            <p:ph idx="1"/>
            <p:custDataLst>
              <p:tags r:id="rId3"/>
            </p:custDataLst>
          </p:nvPr>
        </p:nvSpPr>
        <p:spPr>
          <a:xfrm>
            <a:off x="457200" y="2786061"/>
            <a:ext cx="8229600" cy="3340105"/>
          </a:xfrm>
        </p:spPr>
        <p:txBody>
          <a:bodyPr>
            <a:normAutofit fontScale="92500" lnSpcReduction="20000"/>
          </a:bodyPr>
          <a:lstStyle/>
          <a:p>
            <a:pPr algn="ctr">
              <a:buNone/>
            </a:pPr>
            <a:endParaRPr lang="tr-TR" sz="6600" b="1" i="1" smtClean="0">
              <a:latin typeface="Times New Roman" pitchFamily="18" charset="0"/>
              <a:cs typeface="Times New Roman" pitchFamily="18" charset="0"/>
            </a:endParaRPr>
          </a:p>
          <a:p>
            <a:pPr algn="ctr">
              <a:buNone/>
            </a:pPr>
            <a:r>
              <a:rPr lang="tr-TR" sz="6600" b="1" smtClean="0">
                <a:latin typeface="Times New Roman" pitchFamily="18" charset="0"/>
                <a:cs typeface="Times New Roman" pitchFamily="18" charset="0"/>
              </a:rPr>
              <a:t>BELEDİYELERDE İNSAN KAYNAKLARI </a:t>
            </a:r>
            <a:endParaRPr lang="tr-TR" sz="6600" b="1">
              <a:latin typeface="Times New Roman" pitchFamily="18" charset="0"/>
              <a:cs typeface="Times New Roman" pitchFamily="18" charset="0"/>
            </a:endParaRPr>
          </a:p>
        </p:txBody>
      </p:sp>
      <p:pic>
        <p:nvPicPr>
          <p:cNvPr id="34817" name="Picture 1" descr="C:\Users\user\Desktop\1024x688.jpg"/>
          <p:cNvPicPr>
            <a:picLocks noChangeAspect="1" noChangeArrowheads="1"/>
          </p:cNvPicPr>
          <p:nvPr>
            <p:custDataLst>
              <p:tags r:id="rId4"/>
            </p:custDataLst>
          </p:nvPr>
        </p:nvPicPr>
        <p:blipFill>
          <a:blip r:embed="rId6"/>
          <a:stretch>
            <a:fillRect/>
          </a:stretch>
        </p:blipFill>
        <p:spPr bwMode="auto">
          <a:xfrm>
            <a:off x="214282" y="152402"/>
            <a:ext cx="8572560" cy="3062287"/>
          </a:xfrm>
          <a:prstGeom prst="rect">
            <a:avLst/>
          </a:prstGeom>
          <a:noFill/>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ÇBB ETİK\Ekran Alıntısı.PNG"/>
          <p:cNvPicPr>
            <a:picLocks noChangeAspect="1" noChangeArrowheads="1"/>
          </p:cNvPicPr>
          <p:nvPr>
            <p:custDataLst>
              <p:tags r:id="rId2"/>
            </p:custDataLst>
          </p:nvPr>
        </p:nvPicPr>
        <p:blipFill>
          <a:blip r:embed="rId4"/>
          <a:stretch>
            <a:fillRect/>
          </a:stretch>
        </p:blipFill>
        <p:spPr bwMode="auto">
          <a:xfrm>
            <a:off x="1689101" y="139700"/>
            <a:ext cx="5764213" cy="6097612"/>
          </a:xfrm>
          <a:prstGeom prst="rect">
            <a:avLst/>
          </a:prstGeom>
          <a:noFill/>
        </p:spPr>
      </p:pic>
    </p:spTree>
    <p:custDataLst>
      <p:tags r:id="rId1"/>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Stratejik Planlanma- İnsan Kaynakları Yönetimi İlişkisi</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a:bodyPr>
          <a:lstStyle/>
          <a:p>
            <a:pPr algn="just">
              <a:buNone/>
            </a:pPr>
            <a:r>
              <a:rPr lang="tr-TR" sz="2400" smtClean="0">
                <a:latin typeface="Times New Roman" pitchFamily="18" charset="0"/>
                <a:cs typeface="Times New Roman" pitchFamily="18" charset="0"/>
              </a:rPr>
              <a:t>		Belediye Başkanları seçim sonrası, seçim dönemimde vaatleri ve genel planlamaya da uyumlu olacak şekilde geleceğe yönelik olarak hedeflerini de içeren planlamaları yaparlar.</a:t>
            </a:r>
          </a:p>
          <a:p>
            <a:pPr algn="just">
              <a:buNone/>
            </a:pPr>
            <a:r>
              <a:rPr lang="tr-TR" sz="2400" smtClean="0">
                <a:latin typeface="Times New Roman" pitchFamily="18" charset="0"/>
                <a:cs typeface="Times New Roman" pitchFamily="18" charset="0"/>
              </a:rPr>
              <a:t>		5018 sayılı Kamu Mali Yönetimi ve Kontrol Kanunu’nun 3.maddesi tanımlar;</a:t>
            </a:r>
          </a:p>
          <a:p>
            <a:pPr algn="just">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Stratejik plan: </a:t>
            </a:r>
            <a:r>
              <a:rPr lang="tr-TR" sz="2400" smtClean="0">
                <a:latin typeface="Times New Roman" pitchFamily="18" charset="0"/>
                <a:cs typeface="Times New Roman" pitchFamily="18" charset="0"/>
              </a:rPr>
              <a:t>Kamu idarelerinin orta ve uzun vadeli amaçlarını, temel ilke ve politikalarını, hedef ve önceliklerini, performans ölçütlerini, bunlara ulaşmak için izlenecek yöntemler ile kaynak dağılımlarını içeren planı,</a:t>
            </a:r>
          </a:p>
          <a:p>
            <a:pPr>
              <a:buNone/>
            </a:pP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esktop\650x344-misyon-ve-vizyon-arasindaki-fark-nedir-1486279908484.png"/>
          <p:cNvPicPr>
            <a:picLocks noChangeAspect="1" noChangeArrowheads="1"/>
          </p:cNvPicPr>
          <p:nvPr>
            <p:custDataLst>
              <p:tags r:id="rId2"/>
            </p:custDataLst>
          </p:nvPr>
        </p:nvPicPr>
        <p:blipFill>
          <a:blip r:embed="rId4"/>
          <a:stretch>
            <a:fillRect/>
          </a:stretch>
        </p:blipFill>
        <p:spPr bwMode="auto">
          <a:xfrm>
            <a:off x="1187624" y="1556792"/>
            <a:ext cx="7200799" cy="4680520"/>
          </a:xfrm>
          <a:prstGeom prst="rect">
            <a:avLst/>
          </a:prstGeom>
          <a:noFill/>
        </p:spPr>
      </p:pic>
    </p:spTree>
    <p:custDataLst>
      <p:tags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922115"/>
          </a:xfrm>
        </p:spPr>
        <p:txBody>
          <a:bodyPr>
            <a:normAutofit fontScale="90000"/>
          </a:bodyPr>
          <a:lstStyle/>
          <a:p>
            <a:r>
              <a:rPr lang="tr-TR" sz="3200" b="1" smtClean="0">
                <a:latin typeface="Times New Roman" pitchFamily="18" charset="0"/>
                <a:cs typeface="Times New Roman" pitchFamily="18" charset="0"/>
              </a:rPr>
              <a:t>Stratejik Planlanma- İnsan Kaynakları Yönetimi İlişkisi</a:t>
            </a:r>
            <a:endParaRPr lang="tr-TR" sz="32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412776"/>
            <a:ext cx="8229600" cy="5184576"/>
          </a:xfrm>
        </p:spPr>
        <p:txBody>
          <a:bodyPr>
            <a:normAutofit fontScale="62500" lnSpcReduction="20000"/>
          </a:bodyPr>
          <a:lstStyle/>
          <a:p>
            <a:pPr algn="just">
              <a:buNone/>
            </a:pPr>
            <a:r>
              <a:rPr lang="tr-TR" sz="3400" smtClean="0">
                <a:latin typeface="Times New Roman" pitchFamily="18" charset="0"/>
                <a:cs typeface="Times New Roman" pitchFamily="18" charset="0"/>
              </a:rPr>
              <a:t>		</a:t>
            </a:r>
            <a:r>
              <a:rPr lang="tr-TR" sz="3800" smtClean="0">
                <a:latin typeface="Times New Roman" pitchFamily="18" charset="0"/>
                <a:cs typeface="Times New Roman" pitchFamily="18" charset="0"/>
              </a:rPr>
              <a:t>5216 Büyükşehir Belediye Kanunu</a:t>
            </a:r>
          </a:p>
          <a:p>
            <a:pPr algn="just">
              <a:buNone/>
            </a:pPr>
            <a:r>
              <a:rPr lang="tr-TR" sz="3800" smtClean="0">
                <a:latin typeface="Times New Roman" pitchFamily="18" charset="0"/>
                <a:cs typeface="Times New Roman" pitchFamily="18" charset="0"/>
              </a:rPr>
              <a:t>		Madde 18- Büyükşehir belediye başkanının görev ve yetkileri şunlardır: </a:t>
            </a:r>
          </a:p>
          <a:p>
            <a:pPr algn="just">
              <a:buNone/>
            </a:pPr>
            <a:r>
              <a:rPr lang="tr-TR" sz="3800" smtClean="0">
                <a:latin typeface="Times New Roman" pitchFamily="18" charset="0"/>
                <a:cs typeface="Times New Roman" pitchFamily="18" charset="0"/>
              </a:rPr>
              <a:t>		b) </a:t>
            </a:r>
            <a:r>
              <a:rPr lang="tr-TR" sz="3800" b="1" smtClean="0">
                <a:latin typeface="Times New Roman" pitchFamily="18" charset="0"/>
                <a:cs typeface="Times New Roman" pitchFamily="18" charset="0"/>
              </a:rPr>
              <a:t>Belediyeyi stratejik plâna uygun olarak yönetmek</a:t>
            </a:r>
            <a:r>
              <a:rPr lang="tr-TR" sz="3800" smtClean="0">
                <a:latin typeface="Times New Roman" pitchFamily="18" charset="0"/>
                <a:cs typeface="Times New Roman" pitchFamily="18" charset="0"/>
              </a:rPr>
              <a:t>, belediye idaresinin kurumsal stratejilerini oluşturmak, bu stratejilere uygun olarak bütçeyi hazırlamak ve uygulamak, belediye faaliyetlerinin ve personelinin performans ölçütlerini belirlemek, izlemek ve değerlendirmek, bunlarla ilgili raporları meclise sunmak.</a:t>
            </a:r>
          </a:p>
          <a:p>
            <a:pPr algn="just">
              <a:buNone/>
            </a:pPr>
            <a:r>
              <a:rPr lang="tr-TR" sz="3800" smtClean="0">
                <a:latin typeface="Times New Roman" pitchFamily="18" charset="0"/>
                <a:cs typeface="Times New Roman" pitchFamily="18" charset="0"/>
              </a:rPr>
              <a:t>		5393 Belediye Kanunu</a:t>
            </a:r>
          </a:p>
          <a:p>
            <a:pPr algn="just">
              <a:buNone/>
            </a:pPr>
            <a:r>
              <a:rPr lang="tr-TR" sz="3800" smtClean="0">
                <a:latin typeface="Times New Roman" pitchFamily="18" charset="0"/>
                <a:cs typeface="Times New Roman" pitchFamily="18" charset="0"/>
              </a:rPr>
              <a:t>		Stratejik plân ve performans programı </a:t>
            </a:r>
          </a:p>
          <a:p>
            <a:pPr algn="just">
              <a:buNone/>
            </a:pPr>
            <a:r>
              <a:rPr lang="tr-TR" sz="3800" smtClean="0">
                <a:latin typeface="Times New Roman" pitchFamily="18" charset="0"/>
                <a:cs typeface="Times New Roman" pitchFamily="18" charset="0"/>
              </a:rPr>
              <a:t>		Madde 41- </a:t>
            </a:r>
            <a:r>
              <a:rPr lang="tr-TR" sz="3800" b="1" smtClean="0">
                <a:latin typeface="Times New Roman" pitchFamily="18" charset="0"/>
                <a:cs typeface="Times New Roman" pitchFamily="18" charset="0"/>
              </a:rPr>
              <a:t>Belediye başkanı, mahallî idareler genel seçimlerinden itibaren altı ay içinde; kalkınma plânı ve programı ile varsa bölge plânına uygun olarak stratejik plân ve ilgili olduğu yıl başından önce de yıllık performans programı hazırlayıp belediye meclisine sunar.</a:t>
            </a:r>
          </a:p>
          <a:p>
            <a:pPr>
              <a:buNone/>
            </a:pPr>
            <a:endParaRPr lang="tr-TR"/>
          </a:p>
        </p:txBody>
      </p:sp>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922115"/>
          </a:xfrm>
        </p:spPr>
        <p:txBody>
          <a:bodyPr>
            <a:normAutofit fontScale="90000"/>
          </a:bodyPr>
          <a:lstStyle/>
          <a:p>
            <a:r>
              <a:rPr lang="tr-TR" sz="3200" b="1" smtClean="0">
                <a:latin typeface="Times New Roman" pitchFamily="18" charset="0"/>
                <a:cs typeface="Times New Roman" pitchFamily="18" charset="0"/>
              </a:rPr>
              <a:t>Stratejik Planlanma- İnsan Kaynakları Yönetimi İlişkisi</a:t>
            </a:r>
            <a:endParaRPr lang="tr-TR" sz="32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340768"/>
            <a:ext cx="8229600" cy="4785395"/>
          </a:xfrm>
        </p:spPr>
        <p:txBody>
          <a:bodyPr>
            <a:normAutofit/>
          </a:bodyPr>
          <a:lstStyle/>
          <a:p>
            <a:pPr algn="just">
              <a:buNone/>
            </a:pPr>
            <a:r>
              <a:rPr lang="tr-TR" sz="2400" smtClean="0">
                <a:latin typeface="Times New Roman" pitchFamily="18" charset="0"/>
                <a:cs typeface="Times New Roman" pitchFamily="18" charset="0"/>
              </a:rPr>
              <a:t>		Stratejik Plan, Belediye Başkanın misyonunu ve vizyonunu belirler. Belediye Başkanlarının seçim sürecinde seçmene vaatlerinin raporlaşmış ve bütçelendirilmiş ve zamana yayılmış halli olarak da kabul edilebilir.</a:t>
            </a:r>
          </a:p>
          <a:p>
            <a:pPr algn="just">
              <a:buNone/>
            </a:pPr>
            <a:r>
              <a:rPr lang="tr-TR" sz="2400" smtClean="0">
                <a:latin typeface="Times New Roman" pitchFamily="18" charset="0"/>
                <a:cs typeface="Times New Roman" pitchFamily="18" charset="0"/>
              </a:rPr>
              <a:t>		Belediye Başkanı seçim döneminde, taleplere ve ihtiyaçlarla bir planlama yapar ve bunları projelendirerek,belde de yaşayanlara sunar.</a:t>
            </a:r>
          </a:p>
          <a:p>
            <a:pPr>
              <a:buNone/>
            </a:pP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custDataLst>
              <p:tags r:id="rId2"/>
            </p:custDataLst>
          </p:nvPr>
        </p:nvSpPr>
        <p:spPr bwMode="auto">
          <a:xfrm>
            <a:off x="971600" y="1321892"/>
            <a:ext cx="7344816" cy="3477875"/>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358775" algn="ctr" defTabSz="914400" rtl="0" eaLnBrk="1" fontAlgn="base" latinLnBrk="0" hangingPunct="1">
              <a:lnSpc>
                <a:spcPct val="100000"/>
              </a:lnSpc>
              <a:spcBef>
                <a:spcPct val="0"/>
              </a:spcBef>
              <a:spcAft>
                <a:spcPct val="0"/>
              </a:spcAft>
              <a:buClrTx/>
              <a:buSzTx/>
              <a:buFontTx/>
              <a:buNone/>
            </a:pPr>
            <a:r>
              <a:rPr kumimoji="0" lang="tr-TR" sz="4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İnsan Kaynakları Yönetiminin </a:t>
            </a:r>
          </a:p>
          <a:p>
            <a:pPr marL="0" marR="0" lvl="0" indent="358775" algn="ctr" defTabSz="914400" rtl="0" eaLnBrk="1" fontAlgn="base" latinLnBrk="0" hangingPunct="1">
              <a:lnSpc>
                <a:spcPct val="100000"/>
              </a:lnSpc>
              <a:spcBef>
                <a:spcPct val="0"/>
              </a:spcBef>
              <a:spcAft>
                <a:spcPct val="0"/>
              </a:spcAft>
              <a:buClrTx/>
              <a:buSzTx/>
              <a:buFontTx/>
              <a:buNone/>
            </a:pPr>
            <a:r>
              <a:rPr kumimoji="0" lang="tr-TR" sz="4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başarılı bir şekilde uygulanabilmesi için uyulması gereken ilkeler;</a:t>
            </a:r>
            <a:endParaRPr kumimoji="0" lang="tr-TR" sz="4400" b="1" i="0" u="none" strike="noStrike" cap="none" normalizeH="0" baseline="0" smtClean="0">
              <a:ln>
                <a:noFill/>
              </a:ln>
              <a:solidFill>
                <a:schemeClr val="tx1"/>
              </a:solidFill>
              <a:effectLst/>
              <a:latin typeface="Times New Roman" pitchFamily="18" charset="0"/>
              <a:cs typeface="Times New Roman" pitchFamily="18" charset="0"/>
            </a:endParaRPr>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476672"/>
            <a:ext cx="8229600" cy="792088"/>
          </a:xfrm>
        </p:spPr>
        <p:txBody>
          <a:bodyPr>
            <a:normAutofit fontScale="90000"/>
          </a:bodyPr>
          <a:lstStyle/>
          <a:p>
            <a:pPr lvl="0"/>
            <a:r>
              <a:rPr lang="tr-TR" smtClean="0"/>
              <a:t/>
            </a:r>
            <a:br>
              <a:rPr lang="tr-TR" smtClean="0"/>
            </a:br>
            <a:r>
              <a:rPr lang="tr-TR" sz="3600" smtClean="0">
                <a:latin typeface="Times New Roman" pitchFamily="18" charset="0"/>
                <a:cs typeface="Times New Roman" pitchFamily="18" charset="0"/>
              </a:rPr>
              <a:t>1-</a:t>
            </a:r>
            <a:r>
              <a:rPr lang="tr-TR" sz="3600" b="1" smtClean="0">
                <a:latin typeface="Times New Roman" pitchFamily="18" charset="0"/>
                <a:cs typeface="Times New Roman" pitchFamily="18" charset="0"/>
              </a:rPr>
              <a:t>İYİ YÖNETİM İLKELERİ</a:t>
            </a:r>
            <a:r>
              <a:rPr lang="tr-TR" smtClean="0"/>
              <a:t/>
            </a:r>
            <a:br>
              <a:rPr lang="tr-TR" smtClean="0"/>
            </a:br>
            <a:endParaRPr lang="tr-TR"/>
          </a:p>
        </p:txBody>
      </p:sp>
      <p:sp>
        <p:nvSpPr>
          <p:cNvPr id="3" name="2 İçerik Yer Tutucusu"/>
          <p:cNvSpPr>
            <a:spLocks noGrp="1"/>
          </p:cNvSpPr>
          <p:nvPr>
            <p:ph idx="1"/>
            <p:custDataLst>
              <p:tags r:id="rId3"/>
            </p:custDataLst>
          </p:nvPr>
        </p:nvSpPr>
        <p:spPr>
          <a:xfrm>
            <a:off x="457200" y="1196753"/>
            <a:ext cx="8229600" cy="4929411"/>
          </a:xfrm>
        </p:spPr>
        <p:txBody>
          <a:bodyPr/>
          <a:lstStyle/>
          <a:p>
            <a:pPr algn="just">
              <a:buNone/>
            </a:pPr>
            <a:r>
              <a:rPr lang="tr-TR" smtClean="0"/>
              <a:t>	</a:t>
            </a:r>
          </a:p>
          <a:p>
            <a:pPr algn="just">
              <a:buNone/>
            </a:pPr>
            <a:r>
              <a:rPr lang="tr-TR" sz="2800" smtClean="0">
                <a:latin typeface="Times New Roman" pitchFamily="18" charset="0"/>
                <a:cs typeface="Times New Roman" pitchFamily="18" charset="0"/>
              </a:rPr>
              <a:t>		İdarenin her türlü eylem ve işlemleri yargı denetimine tabidir. Kamu hizmetlerinin işleyişinde bağımsız ve etkin bir şikâyet mekanizması oluşturmak suretiyle, idarenin her türlü eylem ve işlemleri ile tutum ve davranışlarını; insan haklarına dayalı adalet anlayışı içinde, hukuka ve hakkaniyete uygunluk yönlerinden incelemek, araştırmak ve idareye önerilerde bulunmak </a:t>
            </a:r>
          </a:p>
        </p:txBody>
      </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188640"/>
            <a:ext cx="8229600" cy="648072"/>
          </a:xfrm>
        </p:spPr>
        <p:txBody>
          <a:bodyPr>
            <a:normAutofit/>
          </a:bodyPr>
          <a:lstStyle/>
          <a:p>
            <a:r>
              <a:rPr lang="tr-TR" sz="3200" b="1" smtClean="0">
                <a:latin typeface="Times New Roman" pitchFamily="18" charset="0"/>
                <a:cs typeface="Times New Roman" pitchFamily="18" charset="0"/>
              </a:rPr>
              <a:t>İyi Yönetim İlkeleri</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836712"/>
            <a:ext cx="8229600" cy="5832648"/>
          </a:xfrm>
        </p:spPr>
        <p:txBody>
          <a:bodyPr>
            <a:normAutofit/>
          </a:bodyPr>
          <a:lstStyle/>
          <a:p>
            <a:r>
              <a:rPr lang="tr-TR" sz="2400" smtClean="0">
                <a:sym typeface="Symbol"/>
              </a:rPr>
              <a:t></a:t>
            </a:r>
            <a:r>
              <a:rPr lang="tr-TR" sz="2400" smtClean="0"/>
              <a:t> </a:t>
            </a:r>
            <a:r>
              <a:rPr lang="tr-TR" sz="2900" smtClean="0"/>
              <a:t>Kanunlara uygunluk</a:t>
            </a:r>
          </a:p>
          <a:p>
            <a:r>
              <a:rPr lang="tr-TR" sz="2900" smtClean="0">
                <a:sym typeface="Symbol"/>
              </a:rPr>
              <a:t></a:t>
            </a:r>
            <a:r>
              <a:rPr lang="tr-TR" sz="2900" smtClean="0"/>
              <a:t> Ayrımcılığın önlenmesi</a:t>
            </a:r>
          </a:p>
          <a:p>
            <a:r>
              <a:rPr lang="tr-TR" sz="2900" smtClean="0">
                <a:sym typeface="Symbol"/>
              </a:rPr>
              <a:t></a:t>
            </a:r>
            <a:r>
              <a:rPr lang="tr-TR" sz="2900" smtClean="0"/>
              <a:t> Ölçülülük</a:t>
            </a:r>
          </a:p>
          <a:p>
            <a:r>
              <a:rPr lang="tr-TR" sz="2900" smtClean="0">
                <a:sym typeface="Symbol"/>
              </a:rPr>
              <a:t></a:t>
            </a:r>
            <a:r>
              <a:rPr lang="tr-TR" sz="2900" smtClean="0"/>
              <a:t> Yetkinin Kötüye Kullanılmaması</a:t>
            </a:r>
          </a:p>
          <a:p>
            <a:r>
              <a:rPr lang="tr-TR" sz="2900" smtClean="0">
                <a:sym typeface="Symbol"/>
              </a:rPr>
              <a:t></a:t>
            </a:r>
            <a:r>
              <a:rPr lang="tr-TR" sz="2900" smtClean="0"/>
              <a:t> Eşitlik</a:t>
            </a:r>
          </a:p>
          <a:p>
            <a:r>
              <a:rPr lang="tr-TR" sz="2900" smtClean="0">
                <a:sym typeface="Symbol"/>
              </a:rPr>
              <a:t></a:t>
            </a:r>
            <a:r>
              <a:rPr lang="tr-TR" sz="2900" smtClean="0"/>
              <a:t> Tarafsızlık</a:t>
            </a:r>
          </a:p>
          <a:p>
            <a:r>
              <a:rPr lang="tr-TR" sz="2900" smtClean="0">
                <a:sym typeface="Symbol"/>
              </a:rPr>
              <a:t></a:t>
            </a:r>
            <a:r>
              <a:rPr lang="tr-TR" sz="2900" smtClean="0"/>
              <a:t> Dürüstlük</a:t>
            </a:r>
          </a:p>
          <a:p>
            <a:r>
              <a:rPr lang="tr-TR" sz="2900" smtClean="0">
                <a:sym typeface="Symbol"/>
              </a:rPr>
              <a:t></a:t>
            </a:r>
            <a:r>
              <a:rPr lang="tr-TR" sz="2900" smtClean="0"/>
              <a:t> Nezaket</a:t>
            </a:r>
          </a:p>
          <a:p>
            <a:r>
              <a:rPr lang="tr-TR" sz="2900" smtClean="0">
                <a:sym typeface="Symbol"/>
              </a:rPr>
              <a:t></a:t>
            </a:r>
            <a:r>
              <a:rPr lang="tr-TR" sz="2900" smtClean="0"/>
              <a:t> Şeffaflık</a:t>
            </a:r>
          </a:p>
          <a:p>
            <a:r>
              <a:rPr lang="tr-TR" sz="2900" smtClean="0">
                <a:sym typeface="Symbol"/>
              </a:rPr>
              <a:t></a:t>
            </a:r>
            <a:r>
              <a:rPr lang="tr-TR" sz="2900" smtClean="0"/>
              <a:t> Hesap Verebilirlik</a:t>
            </a:r>
          </a:p>
          <a:p>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850107"/>
          </a:xfrm>
        </p:spPr>
        <p:txBody>
          <a:bodyPr>
            <a:normAutofit/>
          </a:bodyPr>
          <a:lstStyle/>
          <a:p>
            <a:r>
              <a:rPr lang="tr-TR" sz="3200" b="1" smtClean="0">
                <a:latin typeface="Times New Roman" pitchFamily="18" charset="0"/>
                <a:cs typeface="Times New Roman" pitchFamily="18" charset="0"/>
              </a:rPr>
              <a:t>İyi Yönetim İlkeleri</a:t>
            </a:r>
            <a:endParaRPr lang="tr-TR" sz="3200"/>
          </a:p>
        </p:txBody>
      </p:sp>
      <p:sp>
        <p:nvSpPr>
          <p:cNvPr id="3" name="2 İçerik Yer Tutucusu"/>
          <p:cNvSpPr>
            <a:spLocks noGrp="1"/>
          </p:cNvSpPr>
          <p:nvPr>
            <p:ph idx="1"/>
            <p:custDataLst>
              <p:tags r:id="rId3"/>
            </p:custDataLst>
          </p:nvPr>
        </p:nvSpPr>
        <p:spPr>
          <a:xfrm>
            <a:off x="457200" y="1124744"/>
            <a:ext cx="8229600" cy="5328592"/>
          </a:xfrm>
        </p:spPr>
        <p:txBody>
          <a:bodyPr>
            <a:normAutofit/>
          </a:bodyPr>
          <a:lstStyle/>
          <a:p>
            <a:r>
              <a:rPr lang="tr-TR" sz="2400" smtClean="0">
                <a:latin typeface="Times New Roman" pitchFamily="18" charset="0"/>
                <a:cs typeface="Times New Roman" pitchFamily="18" charset="0"/>
              </a:rPr>
              <a:t>Haklı Beklentiye Uygunluk</a:t>
            </a:r>
          </a:p>
          <a:p>
            <a:r>
              <a:rPr lang="tr-TR" sz="2400" smtClean="0">
                <a:latin typeface="Times New Roman" pitchFamily="18" charset="0"/>
                <a:cs typeface="Times New Roman" pitchFamily="18" charset="0"/>
              </a:rPr>
              <a:t> Kazanılmış Hakların Korunması</a:t>
            </a:r>
          </a:p>
          <a:p>
            <a:r>
              <a:rPr lang="tr-TR" sz="2400" smtClean="0">
                <a:latin typeface="Times New Roman" pitchFamily="18" charset="0"/>
                <a:cs typeface="Times New Roman" pitchFamily="18" charset="0"/>
              </a:rPr>
              <a:t>Dinlenilme Hakkı</a:t>
            </a:r>
          </a:p>
          <a:p>
            <a:r>
              <a:rPr lang="tr-TR" sz="2400" smtClean="0">
                <a:latin typeface="Times New Roman" pitchFamily="18" charset="0"/>
                <a:cs typeface="Times New Roman" pitchFamily="18" charset="0"/>
              </a:rPr>
              <a:t> Savunma Hakkı</a:t>
            </a:r>
          </a:p>
          <a:p>
            <a:r>
              <a:rPr lang="tr-TR" sz="2400" smtClean="0">
                <a:latin typeface="Times New Roman" pitchFamily="18" charset="0"/>
                <a:cs typeface="Times New Roman" pitchFamily="18" charset="0"/>
              </a:rPr>
              <a:t> Bilgi Edinme Hakkı</a:t>
            </a:r>
          </a:p>
          <a:p>
            <a:r>
              <a:rPr lang="tr-TR" sz="2400" smtClean="0">
                <a:latin typeface="Times New Roman" pitchFamily="18" charset="0"/>
                <a:cs typeface="Times New Roman" pitchFamily="18" charset="0"/>
              </a:rPr>
              <a:t> Makul Sürede Karar Verme</a:t>
            </a:r>
          </a:p>
          <a:p>
            <a:r>
              <a:rPr lang="tr-TR" sz="2400" smtClean="0">
                <a:latin typeface="Times New Roman" pitchFamily="18" charset="0"/>
                <a:cs typeface="Times New Roman" pitchFamily="18" charset="0"/>
              </a:rPr>
              <a:t> Kararların Gerekçeli Olması</a:t>
            </a:r>
          </a:p>
          <a:p>
            <a:r>
              <a:rPr lang="tr-TR" sz="2400" smtClean="0">
                <a:latin typeface="Times New Roman" pitchFamily="18" charset="0"/>
                <a:cs typeface="Times New Roman" pitchFamily="18" charset="0"/>
              </a:rPr>
              <a:t> Karara Karşı Başvuru Yollarının Gösterilmesi</a:t>
            </a:r>
          </a:p>
          <a:p>
            <a:r>
              <a:rPr lang="tr-TR" sz="2400" smtClean="0">
                <a:latin typeface="Times New Roman" pitchFamily="18" charset="0"/>
                <a:cs typeface="Times New Roman" pitchFamily="18" charset="0"/>
              </a:rPr>
              <a:t> Kararın Geciktirilmeksizin Bildirilmesi</a:t>
            </a:r>
          </a:p>
          <a:p>
            <a:r>
              <a:rPr lang="tr-TR" sz="2400" smtClean="0">
                <a:latin typeface="Times New Roman" pitchFamily="18" charset="0"/>
                <a:cs typeface="Times New Roman" pitchFamily="18" charset="0"/>
              </a:rPr>
              <a:t> Kişisel Verilerin Korunması</a:t>
            </a:r>
          </a:p>
        </p:txBody>
      </p:sp>
    </p:spTree>
    <p:custDataLst>
      <p:tags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548680"/>
            <a:ext cx="8229600" cy="504056"/>
          </a:xfrm>
        </p:spPr>
        <p:txBody>
          <a:bodyPr>
            <a:normAutofit fontScale="90000"/>
          </a:bodyPr>
          <a:lstStyle/>
          <a:p>
            <a:r>
              <a:rPr lang="tr-TR" sz="3200" smtClean="0">
                <a:latin typeface="Times New Roman" pitchFamily="18" charset="0"/>
                <a:cs typeface="Times New Roman" pitchFamily="18" charset="0"/>
              </a:rPr>
              <a:t>İş Kanunu açısından </a:t>
            </a:r>
            <a:r>
              <a:rPr lang="tr-TR" sz="3200" b="1" smtClean="0">
                <a:latin typeface="Times New Roman" pitchFamily="18" charset="0"/>
                <a:cs typeface="Times New Roman" pitchFamily="18" charset="0"/>
              </a:rPr>
              <a:t>“ Eşit Davranma”</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196752"/>
            <a:ext cx="8229600" cy="5400599"/>
          </a:xfrm>
        </p:spPr>
        <p:txBody>
          <a:bodyPr>
            <a:normAutofit lnSpcReduction="10000"/>
          </a:bodyPr>
          <a:lstStyle/>
          <a:p>
            <a:pPr algn="just">
              <a:buNone/>
            </a:pPr>
            <a:r>
              <a:rPr lang="tr-TR" sz="2400" smtClean="0"/>
              <a:t>		</a:t>
            </a:r>
            <a:r>
              <a:rPr lang="tr-TR" sz="2400" smtClean="0">
                <a:latin typeface="Times New Roman" pitchFamily="18" charset="0"/>
                <a:cs typeface="Times New Roman" pitchFamily="18" charset="0"/>
              </a:rPr>
              <a:t>Eşit davranma ilkesi Madde 5 – (Ek: 6/2/2014-6518/57 md.) </a:t>
            </a:r>
            <a:r>
              <a:rPr lang="tr-TR" sz="2400" b="1" smtClean="0">
                <a:solidFill>
                  <a:srgbClr val="FF0000"/>
                </a:solidFill>
                <a:latin typeface="Times New Roman" pitchFamily="18" charset="0"/>
                <a:cs typeface="Times New Roman" pitchFamily="18" charset="0"/>
              </a:rPr>
              <a:t>İş ilişkisinde dil, ırk, renk, cinsiyet, engellilik, siyasal düşünce, felsefî inanç, din ve mezhep ve benzeri sebeplere dayalı ayrım yapılamaz</a:t>
            </a:r>
            <a:r>
              <a:rPr lang="tr-TR" sz="2400" smtClean="0">
                <a:latin typeface="Times New Roman" pitchFamily="18" charset="0"/>
                <a:cs typeface="Times New Roman" pitchFamily="18" charset="0"/>
              </a:rPr>
              <a:t>. İşveren, esaslı sebepler olmadıkça tam süreli çalışan işçi karşısında kısmî süreli çalışan işçiye, belirsiz süreli çalışan işçi karşısında belirli süreli çalışan işçiye farklı işlem yapamaz. İşveren, biyolojik veya işin niteliğine ilişkin sebepler zorunlu kılmadıkça, bir işçiye, iş sözleşmesinin yapılmasında, şartlarının oluşturulmasında, uygulanmasında ve sona ermesinde, cinsiyet veya gebelik nedeniyle doğrudan veya dolaylı farklı işlem yapamaz. Aynı veya eşit değerde bir iş için cinsiyet nedeniyle daha düşük ücret kararlaştırılamaz. İşçinin cinsiyeti nedeniyle özel koruyucu hükümlerin uygulanması, daha düşük bir ücretin uygulanmasını haklı kılmaz. </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404664"/>
            <a:ext cx="8229600" cy="720080"/>
          </a:xfrm>
        </p:spPr>
        <p:txBody>
          <a:bodyPr>
            <a:normAutofit/>
          </a:bodyPr>
          <a:lstStyle/>
          <a:p>
            <a:r>
              <a:rPr lang="tr-TR" sz="3200" smtClean="0">
                <a:latin typeface="Times New Roman" pitchFamily="18" charset="0"/>
                <a:cs typeface="Times New Roman" pitchFamily="18" charset="0"/>
              </a:rPr>
              <a:t>İş Kanunu açısından </a:t>
            </a:r>
            <a:r>
              <a:rPr lang="tr-TR" sz="3200" b="1" smtClean="0">
                <a:latin typeface="Times New Roman" pitchFamily="18" charset="0"/>
                <a:cs typeface="Times New Roman" pitchFamily="18" charset="0"/>
              </a:rPr>
              <a:t>“ Eşit Davranma”</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268761"/>
            <a:ext cx="8229600" cy="4857404"/>
          </a:xfrm>
        </p:spPr>
        <p:txBody>
          <a:bodyPr>
            <a:normAutofit/>
          </a:bodyPr>
          <a:lstStyle/>
          <a:p>
            <a:pPr algn="just">
              <a:buNone/>
            </a:pPr>
            <a:r>
              <a:rPr lang="tr-TR" smtClean="0">
                <a:latin typeface="Times New Roman" pitchFamily="18" charset="0"/>
                <a:cs typeface="Times New Roman" pitchFamily="18" charset="0"/>
              </a:rPr>
              <a:t>	</a:t>
            </a:r>
            <a:r>
              <a:rPr lang="tr-TR" sz="2600" smtClean="0">
                <a:latin typeface="Times New Roman" pitchFamily="18" charset="0"/>
                <a:cs typeface="Times New Roman" pitchFamily="18" charset="0"/>
              </a:rPr>
              <a:t>	İş ilişkisinde veya sona ermesinde yukarıdaki fıkra hükümlerine aykırı davranıldığında </a:t>
            </a:r>
            <a:r>
              <a:rPr lang="tr-TR" sz="2600" b="1" smtClean="0">
                <a:solidFill>
                  <a:srgbClr val="FF0000"/>
                </a:solidFill>
                <a:latin typeface="Times New Roman" pitchFamily="18" charset="0"/>
                <a:cs typeface="Times New Roman" pitchFamily="18" charset="0"/>
              </a:rPr>
              <a:t>işçi, dört aya kadar ücreti tutarındaki uygun bir tazminattan başka yoksun bırakıldığı haklarını da talep edebilir.</a:t>
            </a:r>
            <a:r>
              <a:rPr lang="tr-TR" sz="2600" smtClean="0">
                <a:latin typeface="Times New Roman" pitchFamily="18" charset="0"/>
                <a:cs typeface="Times New Roman" pitchFamily="18" charset="0"/>
              </a:rPr>
              <a:t> 2821 sayılı Sendikalar Kanununun 31 inci maddesi hükümleri saklıdır. 20 nci madde hükümleri saklı kalmak üzere işverenin yukarıdaki fıkra hükümlerine </a:t>
            </a:r>
            <a:r>
              <a:rPr lang="tr-TR" sz="2600" b="1" smtClean="0">
                <a:solidFill>
                  <a:srgbClr val="FF0000"/>
                </a:solidFill>
                <a:latin typeface="Times New Roman" pitchFamily="18" charset="0"/>
                <a:cs typeface="Times New Roman" pitchFamily="18" charset="0"/>
              </a:rPr>
              <a:t>aykırı davrandığını işçi ispat etmekle yükümlüdür.</a:t>
            </a:r>
            <a:r>
              <a:rPr lang="tr-TR" sz="2600" smtClean="0">
                <a:latin typeface="Times New Roman" pitchFamily="18" charset="0"/>
                <a:cs typeface="Times New Roman" pitchFamily="18" charset="0"/>
              </a:rPr>
              <a:t> Ancak, işçi bir ihlalin varlığı ihtimalini güçlü bir biçimde gösteren bir durumu ortaya koyduğunda, işveren böyle bir ihlalin mevcut olmadığını ispat etmekle yükümlü olur.</a:t>
            </a:r>
          </a:p>
          <a:p>
            <a:pPr>
              <a:buNone/>
            </a:pPr>
            <a:endParaRPr lang="tr-T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188640"/>
            <a:ext cx="8229600" cy="954344"/>
          </a:xfrm>
        </p:spPr>
        <p:txBody>
          <a:bodyPr/>
          <a:lstStyle/>
          <a:p>
            <a:r>
              <a:rPr lang="tr-TR" b="1" i="1" smtClean="0">
                <a:latin typeface="Times New Roman" pitchFamily="18" charset="0"/>
                <a:cs typeface="Times New Roman" pitchFamily="18" charset="0"/>
              </a:rPr>
              <a:t> </a:t>
            </a:r>
            <a:r>
              <a:rPr lang="tr-TR" b="1" smtClean="0">
                <a:latin typeface="Times New Roman" pitchFamily="18" charset="0"/>
                <a:cs typeface="Times New Roman" pitchFamily="18" charset="0"/>
              </a:rPr>
              <a:t>BELEDİYE</a:t>
            </a:r>
            <a:endParaRPr lang="tr-TR">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052736"/>
            <a:ext cx="8435280" cy="5544616"/>
          </a:xfrm>
        </p:spPr>
        <p:txBody>
          <a:bodyPr>
            <a:normAutofit lnSpcReduction="10000"/>
          </a:bodyPr>
          <a:lstStyle/>
          <a:p>
            <a:pPr algn="just">
              <a:buNone/>
            </a:pPr>
            <a:r>
              <a:rPr lang="tr-TR" sz="1600" smtClean="0"/>
              <a:t>		</a:t>
            </a:r>
            <a:r>
              <a:rPr lang="tr-TR" sz="2000" smtClean="0">
                <a:latin typeface="Times New Roman" pitchFamily="18" charset="0"/>
                <a:cs typeface="Times New Roman" pitchFamily="18" charset="0"/>
              </a:rPr>
              <a:t>Belde sakinlerinin </a:t>
            </a:r>
            <a:r>
              <a:rPr lang="tr-TR" sz="2000" b="1" smtClean="0">
                <a:latin typeface="Times New Roman" pitchFamily="18" charset="0"/>
                <a:cs typeface="Times New Roman" pitchFamily="18" charset="0"/>
              </a:rPr>
              <a:t>mahallî müşterek nitelikteki ihtiyaçlarını  karşılamak için kurulan</a:t>
            </a:r>
          </a:p>
          <a:p>
            <a:pPr algn="just">
              <a:buNone/>
            </a:pPr>
            <a:r>
              <a:rPr lang="tr-TR" sz="2000" b="1" smtClean="0">
                <a:latin typeface="Times New Roman" pitchFamily="18" charset="0"/>
                <a:cs typeface="Times New Roman" pitchFamily="18" charset="0"/>
              </a:rPr>
              <a:t>		</a:t>
            </a:r>
            <a:r>
              <a:rPr lang="tr-TR" sz="2000" smtClean="0">
                <a:latin typeface="Times New Roman" pitchFamily="18" charset="0"/>
                <a:cs typeface="Times New Roman" pitchFamily="18" charset="0"/>
              </a:rPr>
              <a:t>idarî ve malî özerkliğe sahip kamu tüzel kişisi. </a:t>
            </a:r>
          </a:p>
          <a:p>
            <a:pPr algn="just">
              <a:buNone/>
            </a:pPr>
            <a:r>
              <a:rPr lang="tr-TR" sz="2000" smtClean="0">
                <a:latin typeface="Times New Roman" pitchFamily="18" charset="0"/>
                <a:cs typeface="Times New Roman" pitchFamily="18" charset="0"/>
              </a:rPr>
              <a:t>		 </a:t>
            </a:r>
            <a:r>
              <a:rPr lang="tr-TR" sz="2000" b="1" smtClean="0">
                <a:latin typeface="Times New Roman" pitchFamily="18" charset="0"/>
                <a:cs typeface="Times New Roman" pitchFamily="18" charset="0"/>
              </a:rPr>
              <a:t>“ortak menfaatler ve karşılıklı ihtiyaçların zorlaması ile bir beldede oturan halkın, beldelerine ve dolayısıyla kendilerine ait meseleleri, hükümetin kanunla belirttiği sınır ve sorumluluk dairesinde seçmiş oldukları vekilleri vasıtası ile halletmeleri” (</a:t>
            </a:r>
            <a:r>
              <a:rPr lang="tr-TR" sz="2000" smtClean="0">
                <a:latin typeface="Times New Roman" pitchFamily="18" charset="0"/>
                <a:cs typeface="Times New Roman" pitchFamily="18" charset="0"/>
              </a:rPr>
              <a:t>Osman Nuri (Ergin), </a:t>
            </a:r>
            <a:r>
              <a:rPr lang="tr-TR" sz="2000" b="1" smtClean="0">
                <a:latin typeface="Times New Roman" pitchFamily="18" charset="0"/>
                <a:cs typeface="Times New Roman" pitchFamily="18" charset="0"/>
              </a:rPr>
              <a:t>Mecelle-i Umur-i Belediye )</a:t>
            </a:r>
            <a:r>
              <a:rPr lang="tr-TR" sz="2000" smtClean="0">
                <a:latin typeface="Times New Roman" pitchFamily="18" charset="0"/>
                <a:cs typeface="Times New Roman" pitchFamily="18" charset="0"/>
              </a:rPr>
              <a:t> </a:t>
            </a:r>
          </a:p>
          <a:p>
            <a:pPr algn="just">
              <a:buNone/>
            </a:pPr>
            <a:r>
              <a:rPr lang="tr-TR" sz="2000" smtClean="0">
                <a:latin typeface="Times New Roman" pitchFamily="18" charset="0"/>
                <a:cs typeface="Times New Roman" pitchFamily="18" charset="0"/>
              </a:rPr>
              <a:t>		“</a:t>
            </a:r>
            <a:r>
              <a:rPr lang="tr-TR" sz="2000" b="1" smtClean="0">
                <a:latin typeface="Times New Roman" pitchFamily="18" charset="0"/>
                <a:cs typeface="Times New Roman" pitchFamily="18" charset="0"/>
              </a:rPr>
              <a:t>Bir şehrin umumi işleri ve sair ihtiyaçlarına bakan idare “ (Şemsettin Sami- Kamus-ı Türki)</a:t>
            </a:r>
            <a:r>
              <a:rPr lang="tr-TR" sz="2000" smtClean="0">
                <a:latin typeface="Times New Roman" pitchFamily="18" charset="0"/>
                <a:cs typeface="Times New Roman" pitchFamily="18" charset="0"/>
              </a:rPr>
              <a:t> </a:t>
            </a:r>
          </a:p>
          <a:p>
            <a:pPr algn="just">
              <a:buNone/>
            </a:pPr>
            <a:r>
              <a:rPr lang="tr-TR" sz="2000" smtClean="0">
                <a:latin typeface="Times New Roman" pitchFamily="18" charset="0"/>
                <a:cs typeface="Times New Roman" pitchFamily="18" charset="0"/>
              </a:rPr>
              <a:t>		Şehir yönetimi; şehri yönetmek elbette o şehirde yaşayan her canlıyı kapsadığı ,  geniş anlamda cansız varlıkları bile kapsamaktadır.</a:t>
            </a:r>
          </a:p>
          <a:p>
            <a:pPr algn="just">
              <a:buNone/>
            </a:pPr>
            <a:r>
              <a:rPr lang="tr-TR" sz="2000" smtClean="0">
                <a:latin typeface="Times New Roman" pitchFamily="18" charset="0"/>
                <a:cs typeface="Times New Roman" pitchFamily="18" charset="0"/>
              </a:rPr>
              <a:t>		Günümüz de kamu yönetiminde yaşanan değişimlerle birlikte Belediyelere verilen ; görev,yetki ve sorumluluklarında arttığı gözlemlenmektedir.</a:t>
            </a:r>
          </a:p>
          <a:p>
            <a:pPr algn="just">
              <a:buNone/>
            </a:pPr>
            <a:r>
              <a:rPr lang="tr-TR" sz="2000" smtClean="0">
                <a:latin typeface="Times New Roman" pitchFamily="18" charset="0"/>
                <a:cs typeface="Times New Roman" pitchFamily="18" charset="0"/>
              </a:rPr>
              <a:t>		 6360 sayılı yasa ile, </a:t>
            </a:r>
          </a:p>
          <a:p>
            <a:pPr algn="just">
              <a:buNone/>
            </a:pPr>
            <a:r>
              <a:rPr lang="tr-TR" sz="2000" smtClean="0">
                <a:latin typeface="Times New Roman" pitchFamily="18" charset="0"/>
                <a:cs typeface="Times New Roman" pitchFamily="18" charset="0"/>
              </a:rPr>
              <a:t>	 “Sürdürülebilir kalkınma”, “tarım ve hayvancılığı desteklemek” gibi yeni görevler ilave edilmiştir. </a:t>
            </a:r>
          </a:p>
          <a:p>
            <a:pPr algn="just">
              <a:buNone/>
            </a:pPr>
            <a:endParaRPr lang="tr-TR" sz="2000">
              <a:latin typeface="Times New Roman" pitchFamily="18" charset="0"/>
              <a:cs typeface="Times New Roman" pitchFamily="18" charset="0"/>
            </a:endParaRPr>
          </a:p>
        </p:txBody>
      </p:sp>
    </p:spTree>
    <p:custDataLst>
      <p:tags r:id="rId1"/>
    </p:custData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haberler17843.jpg"/>
          <p:cNvPicPr>
            <a:picLocks noChangeAspect="1" noChangeArrowheads="1"/>
          </p:cNvPicPr>
          <p:nvPr>
            <p:custDataLst>
              <p:tags r:id="rId2"/>
            </p:custDataLst>
          </p:nvPr>
        </p:nvPicPr>
        <p:blipFill>
          <a:blip r:embed="rId4"/>
          <a:stretch>
            <a:fillRect/>
          </a:stretch>
        </p:blipFill>
        <p:spPr bwMode="auto">
          <a:xfrm>
            <a:off x="1907704" y="1124744"/>
            <a:ext cx="5616624" cy="4680520"/>
          </a:xfrm>
          <a:prstGeom prst="rect">
            <a:avLst/>
          </a:prstGeom>
          <a:noFill/>
        </p:spPr>
      </p:pic>
    </p:spTree>
    <p:custDataLst>
      <p:tags r:id="rId1"/>
    </p:custDataLst>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2- Kariyer Planlaması</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307900"/>
            <a:ext cx="8229600" cy="4857404"/>
          </a:xfrm>
        </p:spPr>
        <p:txBody>
          <a:bodyPr>
            <a:normAutofit lnSpcReduction="10000"/>
          </a:bodyPr>
          <a:lstStyle/>
          <a:p>
            <a:pPr algn="just"/>
            <a:r>
              <a:rPr lang="tr-TR" sz="2400" smtClean="0">
                <a:latin typeface="Times New Roman" pitchFamily="18" charset="0"/>
                <a:cs typeface="Times New Roman" pitchFamily="18" charset="0"/>
              </a:rPr>
              <a:t>Kariyer, bir hedefe adım adım ulaşma çabasıdır.</a:t>
            </a:r>
          </a:p>
          <a:p>
            <a:pPr algn="just"/>
            <a:r>
              <a:rPr lang="tr-TR" sz="2400" smtClean="0">
                <a:latin typeface="Times New Roman" pitchFamily="18" charset="0"/>
                <a:cs typeface="Times New Roman" pitchFamily="18" charset="0"/>
              </a:rPr>
              <a:t>Kariyer, Belediyenin geleceğe yönelik planlamasında </a:t>
            </a:r>
            <a:r>
              <a:rPr lang="tr-TR" sz="2400" b="1" smtClean="0">
                <a:latin typeface="Times New Roman" pitchFamily="18" charset="0"/>
                <a:cs typeface="Times New Roman" pitchFamily="18" charset="0"/>
              </a:rPr>
              <a:t>çalışanları hazırlamaktır.</a:t>
            </a:r>
          </a:p>
          <a:p>
            <a:pPr algn="just"/>
            <a:r>
              <a:rPr lang="tr-TR" sz="2400" smtClean="0">
                <a:latin typeface="Times New Roman" pitchFamily="18" charset="0"/>
                <a:cs typeface="Times New Roman" pitchFamily="18" charset="0"/>
              </a:rPr>
              <a:t>Kariyer, kişinin kendisini bulunduğu konumdan daha ileriye taşımayı hedeflemesidir.</a:t>
            </a:r>
          </a:p>
          <a:p>
            <a:pPr algn="just"/>
            <a:r>
              <a:rPr lang="tr-TR" sz="2400" smtClean="0">
                <a:latin typeface="Times New Roman" pitchFamily="18" charset="0"/>
                <a:cs typeface="Times New Roman" pitchFamily="18" charset="0"/>
              </a:rPr>
              <a:t>Kariyer; insan kaynakları yönetiminin çalışanların Kariyer Planlamalarını yapmalarına destek olmaktır.</a:t>
            </a:r>
          </a:p>
          <a:p>
            <a:pPr algn="just"/>
            <a:r>
              <a:rPr lang="tr-TR" sz="2400" smtClean="0">
                <a:latin typeface="Times New Roman" pitchFamily="18" charset="0"/>
                <a:cs typeface="Times New Roman" pitchFamily="18" charset="0"/>
              </a:rPr>
              <a:t>Çalışanların sahip oldukları yetenekleri, becerileri sürekli olarak geliştirmeleri sağlanmalıdır.</a:t>
            </a:r>
          </a:p>
          <a:p>
            <a:pPr algn="just">
              <a:buNone/>
            </a:pPr>
            <a:r>
              <a:rPr lang="tr-TR" sz="2400" smtClean="0">
                <a:latin typeface="Times New Roman" pitchFamily="18" charset="0"/>
                <a:cs typeface="Times New Roman" pitchFamily="18" charset="0"/>
              </a:rPr>
              <a:t>		</a:t>
            </a:r>
            <a:r>
              <a:rPr lang="tr-TR" sz="2400" b="1" i="1" smtClean="0">
                <a:latin typeface="Times New Roman" pitchFamily="18" charset="0"/>
                <a:cs typeface="Times New Roman" pitchFamily="18" charset="0"/>
              </a:rPr>
              <a:t>Devlet Memurları Kanunu’na göre Kariyer; Devlet memurlarına, yaptıkları hizmetler için lüzumlu bilgilere ve yetişme şartlarına uygun şekilde, sınıfları içinde en yüksek derecelere kadar ilerleme imkanını sağlamaktır.</a:t>
            </a:r>
          </a:p>
          <a:p>
            <a:pPr>
              <a:buNone/>
            </a:pP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476672"/>
            <a:ext cx="8229600" cy="720080"/>
          </a:xfrm>
        </p:spPr>
        <p:txBody>
          <a:bodyPr>
            <a:normAutofit/>
          </a:bodyPr>
          <a:lstStyle/>
          <a:p>
            <a:r>
              <a:rPr lang="tr-TR" sz="3200" b="1" smtClean="0">
                <a:latin typeface="Times New Roman" pitchFamily="18" charset="0"/>
                <a:cs typeface="Times New Roman" pitchFamily="18" charset="0"/>
              </a:rPr>
              <a:t>2-Kariyer Planlama</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a:bodyPr>
          <a:lstStyle/>
          <a:p>
            <a:pPr algn="just">
              <a:buNone/>
            </a:pPr>
            <a:r>
              <a:rPr lang="tr-TR" sz="2400" smtClean="0">
                <a:latin typeface="Times New Roman" pitchFamily="18" charset="0"/>
                <a:cs typeface="Times New Roman" pitchFamily="18" charset="0"/>
              </a:rPr>
              <a:t>	</a:t>
            </a:r>
            <a:r>
              <a:rPr lang="tr-TR" sz="2400" b="1" i="1" smtClean="0">
                <a:latin typeface="Times New Roman" pitchFamily="18" charset="0"/>
                <a:cs typeface="Times New Roman" pitchFamily="18" charset="0"/>
              </a:rPr>
              <a:t>Kariyer ile;</a:t>
            </a:r>
          </a:p>
          <a:p>
            <a:pPr lvl="0" algn="just"/>
            <a:r>
              <a:rPr lang="tr-TR" sz="2400" smtClean="0">
                <a:latin typeface="Times New Roman" pitchFamily="18" charset="0"/>
                <a:cs typeface="Times New Roman" pitchFamily="18" charset="0"/>
              </a:rPr>
              <a:t>Ücret artışı,</a:t>
            </a:r>
          </a:p>
          <a:p>
            <a:pPr lvl="0" algn="just"/>
            <a:r>
              <a:rPr lang="tr-TR" sz="2400" smtClean="0">
                <a:latin typeface="Times New Roman" pitchFamily="18" charset="0"/>
                <a:cs typeface="Times New Roman" pitchFamily="18" charset="0"/>
              </a:rPr>
              <a:t>Mesleki statü</a:t>
            </a:r>
          </a:p>
          <a:p>
            <a:pPr lvl="0" algn="just"/>
            <a:r>
              <a:rPr lang="tr-TR" sz="2400" smtClean="0">
                <a:latin typeface="Times New Roman" pitchFamily="18" charset="0"/>
                <a:cs typeface="Times New Roman" pitchFamily="18" charset="0"/>
              </a:rPr>
              <a:t>Sosyal Statü,</a:t>
            </a:r>
          </a:p>
          <a:p>
            <a:pPr algn="just">
              <a:buNone/>
            </a:pPr>
            <a:r>
              <a:rPr lang="tr-TR" sz="2400" smtClean="0">
                <a:latin typeface="Times New Roman" pitchFamily="18" charset="0"/>
                <a:cs typeface="Times New Roman" pitchFamily="18" charset="0"/>
              </a:rPr>
              <a:t>		Sağlanmaktadır.</a:t>
            </a:r>
          </a:p>
          <a:p>
            <a:pPr lvl="1" algn="just">
              <a:buNone/>
            </a:pPr>
            <a:endParaRPr lang="tr-TR" sz="2000" smtClean="0">
              <a:latin typeface="Times New Roman" pitchFamily="18" charset="0"/>
              <a:cs typeface="Times New Roman" pitchFamily="18" charset="0"/>
            </a:endParaRPr>
          </a:p>
          <a:p>
            <a:pPr lvl="1" algn="just">
              <a:buNone/>
            </a:pPr>
            <a:r>
              <a:rPr lang="tr-TR" sz="2000" smtClean="0">
                <a:latin typeface="Times New Roman" pitchFamily="18" charset="0"/>
                <a:cs typeface="Times New Roman" pitchFamily="18" charset="0"/>
              </a:rPr>
              <a:t>		Çalışanın Kariyer Planlaması yapması; çalışan ve Belediye Üst Yönetimi tarafından istenmelidir.Çünkü Stratejik Planlama ile ortaya konan hedeflere ulaşılması gerekmektedir</a:t>
            </a:r>
            <a:endParaRPr lang="tr-TR" sz="2000">
              <a:latin typeface="Times New Roman" pitchFamily="18" charset="0"/>
              <a:cs typeface="Times New Roman" pitchFamily="18" charset="0"/>
            </a:endParaRPr>
          </a:p>
        </p:txBody>
      </p:sp>
    </p:spTree>
    <p:custDataLst>
      <p:tags r:id="rId1"/>
    </p:custData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476672"/>
            <a:ext cx="8229600" cy="504056"/>
          </a:xfrm>
        </p:spPr>
        <p:txBody>
          <a:bodyPr>
            <a:normAutofit fontScale="90000"/>
          </a:bodyPr>
          <a:lstStyle/>
          <a:p>
            <a:pPr lvl="0"/>
            <a:r>
              <a:rPr lang="tr-TR" sz="3600" b="1" smtClean="0">
                <a:latin typeface="Times New Roman" pitchFamily="18" charset="0"/>
                <a:cs typeface="Times New Roman" pitchFamily="18" charset="0"/>
              </a:rPr>
              <a:t/>
            </a:r>
            <a:br>
              <a:rPr lang="tr-TR" sz="3600" b="1" smtClean="0">
                <a:latin typeface="Times New Roman" pitchFamily="18" charset="0"/>
                <a:cs typeface="Times New Roman" pitchFamily="18" charset="0"/>
              </a:rPr>
            </a:br>
            <a:r>
              <a:rPr lang="tr-TR" sz="3600" b="1" smtClean="0">
                <a:latin typeface="Times New Roman" pitchFamily="18" charset="0"/>
                <a:cs typeface="Times New Roman" pitchFamily="18" charset="0"/>
              </a:rPr>
              <a:t>3-LİYAKAT SİSTEMİ</a:t>
            </a:r>
            <a:r>
              <a:rPr lang="tr-TR" smtClean="0"/>
              <a:t/>
            </a:r>
            <a:br>
              <a:rPr lang="tr-TR" smtClean="0"/>
            </a:br>
            <a:endParaRPr lang="tr-TR"/>
          </a:p>
        </p:txBody>
      </p:sp>
      <p:sp>
        <p:nvSpPr>
          <p:cNvPr id="3" name="2 İçerik Yer Tutucusu"/>
          <p:cNvSpPr>
            <a:spLocks noGrp="1"/>
          </p:cNvSpPr>
          <p:nvPr>
            <p:ph idx="1"/>
            <p:custDataLst>
              <p:tags r:id="rId3"/>
            </p:custDataLst>
          </p:nvPr>
        </p:nvSpPr>
        <p:spPr>
          <a:xfrm>
            <a:off x="457200" y="1412776"/>
            <a:ext cx="8229600" cy="4968552"/>
          </a:xfrm>
        </p:spPr>
        <p:txBody>
          <a:bodyPr>
            <a:normAutofit/>
          </a:bodyPr>
          <a:lstStyle/>
          <a:p>
            <a:pPr algn="just">
              <a:buNone/>
            </a:pPr>
            <a:r>
              <a:rPr lang="tr-TR" sz="2400" smtClean="0">
                <a:latin typeface="Times New Roman" pitchFamily="18" charset="0"/>
                <a:cs typeface="Times New Roman" pitchFamily="18" charset="0"/>
              </a:rPr>
              <a:t>		“Şans yetenekli kişilere bir fırsat yaratır ve yeteneklerini ortaya koyma olanağını sağlar, ancak yetenek olmazsa fırsat boşa gider. Büyük kurucuların şansını fırsatlar yaratmıştır, ancak onların yeteneğidir ki fırsatları görüp, değerlendirip, yararlanıp ülkelerini başarıya ve mutluluğa ulaştırmalarına neden olmuştur. </a:t>
            </a:r>
            <a:r>
              <a:rPr lang="tr-TR" sz="2400" b="1" smtClean="0">
                <a:latin typeface="Times New Roman" pitchFamily="18" charset="0"/>
                <a:cs typeface="Times New Roman" pitchFamily="18" charset="0"/>
              </a:rPr>
              <a:t>Yetenekleri ile prensliğe gelenler, bulundukları mevkii güçlükle kazanmışlardır ama kolaylıkla ellerinde tutmasını becerirler. </a:t>
            </a:r>
            <a:r>
              <a:rPr lang="tr-TR" sz="2400" smtClean="0">
                <a:latin typeface="Times New Roman" pitchFamily="18" charset="0"/>
                <a:cs typeface="Times New Roman" pitchFamily="18" charset="0"/>
              </a:rPr>
              <a:t>Sıradan bir kişi iken şansın yardımıyla prens olanlar, o mevkiye zahmetsizce gelmişlerdir ama, orada kalabilmek için çok çaba harcamaları gerekir, örneğin para karşılığında ya da bir bağış sonucunda prensliğin elde edilmesi durumlarında olduğu gibi...”</a:t>
            </a:r>
          </a:p>
          <a:p>
            <a:pPr algn="just">
              <a:buNone/>
            </a:pPr>
            <a:r>
              <a:rPr lang="tr-TR" sz="2400" b="1" smtClean="0">
                <a:latin typeface="Times New Roman" pitchFamily="18" charset="0"/>
                <a:cs typeface="Times New Roman" pitchFamily="18" charset="0"/>
              </a:rPr>
              <a:t>	(Machivelli/Prens)</a:t>
            </a:r>
            <a:endParaRPr lang="tr-TR" sz="2400" b="1">
              <a:latin typeface="Times New Roman" pitchFamily="18" charset="0"/>
              <a:cs typeface="Times New Roman" pitchFamily="18" charset="0"/>
            </a:endParaRPr>
          </a:p>
        </p:txBody>
      </p:sp>
    </p:spTree>
    <p:custDataLst>
      <p:tags r:id="rId1"/>
    </p:custData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476672"/>
            <a:ext cx="8229600" cy="504056"/>
          </a:xfrm>
        </p:spPr>
        <p:txBody>
          <a:bodyPr>
            <a:normAutofit fontScale="90000"/>
          </a:bodyPr>
          <a:lstStyle/>
          <a:p>
            <a:r>
              <a:rPr lang="tr-TR" sz="3200" b="1" smtClean="0">
                <a:latin typeface="Times New Roman" pitchFamily="18" charset="0"/>
                <a:cs typeface="Times New Roman" pitchFamily="18" charset="0"/>
              </a:rPr>
              <a:t>3-LİYAKAT SİSTEMİ</a:t>
            </a:r>
            <a:endParaRPr lang="tr-TR" sz="3200"/>
          </a:p>
        </p:txBody>
      </p:sp>
      <p:sp>
        <p:nvSpPr>
          <p:cNvPr id="3" name="2 İçerik Yer Tutucusu"/>
          <p:cNvSpPr>
            <a:spLocks noGrp="1"/>
          </p:cNvSpPr>
          <p:nvPr>
            <p:ph idx="1"/>
            <p:custDataLst>
              <p:tags r:id="rId3"/>
            </p:custDataLst>
          </p:nvPr>
        </p:nvSpPr>
        <p:spPr>
          <a:xfrm>
            <a:off x="457200" y="1052736"/>
            <a:ext cx="8229600" cy="5616624"/>
          </a:xfrm>
        </p:spPr>
        <p:txBody>
          <a:bodyPr>
            <a:normAutofit fontScale="92500"/>
          </a:bodyPr>
          <a:lstStyle/>
          <a:p>
            <a:pPr algn="just">
              <a:buNone/>
            </a:pPr>
            <a:r>
              <a:rPr lang="tr-TR" sz="2400" smtClean="0">
                <a:latin typeface="Times New Roman" pitchFamily="18" charset="0"/>
                <a:cs typeface="Times New Roman" pitchFamily="18" charset="0"/>
              </a:rPr>
              <a:t>	</a:t>
            </a:r>
            <a:r>
              <a:rPr lang="tr-TR" sz="2600" smtClean="0">
                <a:latin typeface="Times New Roman" pitchFamily="18" charset="0"/>
                <a:cs typeface="Times New Roman" pitchFamily="18" charset="0"/>
              </a:rPr>
              <a:t>	Islahat Fermanı (1856) ile de herkesin memur olabileceği, 	İlk Anayasa olan Kanun-i Esasi ile de “Herkesin liyakat ve ehliyete göre memuriyete girebileceği ”belirtilmiştir.</a:t>
            </a:r>
          </a:p>
          <a:p>
            <a:pPr algn="just">
              <a:buNone/>
            </a:pPr>
            <a:r>
              <a:rPr lang="tr-TR" sz="2600" smtClean="0">
                <a:latin typeface="Times New Roman" pitchFamily="18" charset="0"/>
                <a:cs typeface="Times New Roman" pitchFamily="18" charset="0"/>
              </a:rPr>
              <a:t>		Çevre ve Şehircilik Bakanlığı tarafından hazırlanarak 02/07/2020 tarih ve 31173 sayılı Resmi Gazete de yayınlanan Belediye ve Bağlı Kuruluşları ile Mahalli İdare Birlikleri Personelinin Görevde Yükselme ve Unvan Değişikliği Esaslarına Dair Yönetmelik;</a:t>
            </a:r>
          </a:p>
          <a:p>
            <a:pPr algn="just">
              <a:buNone/>
            </a:pPr>
            <a:r>
              <a:rPr lang="tr-TR" sz="2600" smtClean="0">
                <a:latin typeface="Times New Roman" pitchFamily="18" charset="0"/>
                <a:cs typeface="Times New Roman" pitchFamily="18" charset="0"/>
              </a:rPr>
              <a:t>	</a:t>
            </a:r>
            <a:r>
              <a:rPr lang="tr-TR" sz="2600" b="1" smtClean="0">
                <a:latin typeface="Times New Roman" pitchFamily="18" charset="0"/>
                <a:cs typeface="Times New Roman" pitchFamily="18" charset="0"/>
              </a:rPr>
              <a:t> MADDE 1 –</a:t>
            </a:r>
            <a:r>
              <a:rPr lang="tr-TR" sz="2600" smtClean="0">
                <a:latin typeface="Times New Roman" pitchFamily="18" charset="0"/>
                <a:cs typeface="Times New Roman" pitchFamily="18" charset="0"/>
              </a:rPr>
              <a:t> (1) Bu Yönetmeliğin amacı, </a:t>
            </a:r>
            <a:r>
              <a:rPr lang="tr-TR" sz="2600" b="1" smtClean="0">
                <a:solidFill>
                  <a:srgbClr val="FF0000"/>
                </a:solidFill>
                <a:latin typeface="Times New Roman" pitchFamily="18" charset="0"/>
                <a:cs typeface="Times New Roman" pitchFamily="18" charset="0"/>
              </a:rPr>
              <a:t>liyakat </a:t>
            </a:r>
            <a:r>
              <a:rPr lang="tr-TR" sz="2600" b="1" smtClean="0">
                <a:latin typeface="Times New Roman" pitchFamily="18" charset="0"/>
                <a:cs typeface="Times New Roman" pitchFamily="18" charset="0"/>
              </a:rPr>
              <a:t>ve </a:t>
            </a:r>
            <a:r>
              <a:rPr lang="tr-TR" sz="2600" b="1" smtClean="0">
                <a:solidFill>
                  <a:srgbClr val="FF0000"/>
                </a:solidFill>
                <a:latin typeface="Times New Roman" pitchFamily="18" charset="0"/>
                <a:cs typeface="Times New Roman" pitchFamily="18" charset="0"/>
              </a:rPr>
              <a:t>kariyer</a:t>
            </a:r>
            <a:r>
              <a:rPr lang="tr-TR" sz="2600" b="1" smtClean="0">
                <a:latin typeface="Times New Roman" pitchFamily="18" charset="0"/>
                <a:cs typeface="Times New Roman" pitchFamily="18" charset="0"/>
              </a:rPr>
              <a:t> ilkeleri çerçevesinde, </a:t>
            </a:r>
            <a:r>
              <a:rPr lang="tr-TR" sz="2600" b="1" smtClean="0">
                <a:solidFill>
                  <a:srgbClr val="FF0000"/>
                </a:solidFill>
                <a:latin typeface="Times New Roman" pitchFamily="18" charset="0"/>
                <a:cs typeface="Times New Roman" pitchFamily="18" charset="0"/>
              </a:rPr>
              <a:t>hizmet gerekleri </a:t>
            </a:r>
            <a:r>
              <a:rPr lang="tr-TR" sz="2600" b="1" smtClean="0">
                <a:latin typeface="Times New Roman" pitchFamily="18" charset="0"/>
                <a:cs typeface="Times New Roman" pitchFamily="18" charset="0"/>
              </a:rPr>
              <a:t>ve </a:t>
            </a:r>
            <a:r>
              <a:rPr lang="tr-TR" sz="2600" b="1" smtClean="0">
                <a:solidFill>
                  <a:srgbClr val="FF0000"/>
                </a:solidFill>
                <a:latin typeface="Times New Roman" pitchFamily="18" charset="0"/>
                <a:cs typeface="Times New Roman" pitchFamily="18" charset="0"/>
              </a:rPr>
              <a:t>personel planlaması</a:t>
            </a:r>
            <a:r>
              <a:rPr lang="tr-TR" sz="2600" b="1" smtClean="0">
                <a:latin typeface="Times New Roman" pitchFamily="18" charset="0"/>
                <a:cs typeface="Times New Roman" pitchFamily="18" charset="0"/>
              </a:rPr>
              <a:t> esas alınarak</a:t>
            </a:r>
            <a:r>
              <a:rPr lang="tr-TR" sz="2600" b="1" u="sng" smtClean="0">
                <a:latin typeface="Times New Roman" pitchFamily="18" charset="0"/>
                <a:cs typeface="Times New Roman" pitchFamily="18" charset="0"/>
              </a:rPr>
              <a:t>,</a:t>
            </a:r>
            <a:r>
              <a:rPr lang="tr-TR" sz="2600" b="1" smtClean="0">
                <a:latin typeface="Times New Roman" pitchFamily="18" charset="0"/>
                <a:cs typeface="Times New Roman" pitchFamily="18" charset="0"/>
              </a:rPr>
              <a:t> belediyeler </a:t>
            </a:r>
            <a:r>
              <a:rPr lang="tr-TR" sz="2600" smtClean="0">
                <a:latin typeface="Times New Roman" pitchFamily="18" charset="0"/>
                <a:cs typeface="Times New Roman" pitchFamily="18" charset="0"/>
              </a:rPr>
              <a:t>ve bağlı kuruluşları ile bunların kurdukları birlik, müessese ve işletmelerde görev yapan Devlet memurlarının görevde yükselme ve unvan değişikliklerine ilişkin usul ve esasları düzenlemektir</a:t>
            </a:r>
          </a:p>
          <a:p>
            <a:pPr>
              <a:buNone/>
            </a:pPr>
            <a:endParaRPr lang="tr-TR" sz="2400"/>
          </a:p>
        </p:txBody>
      </p:sp>
    </p:spTree>
    <p:custDataLst>
      <p:tags r:id="rId1"/>
    </p:custData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850107"/>
          </a:xfrm>
        </p:spPr>
        <p:txBody>
          <a:bodyPr>
            <a:normAutofit/>
          </a:bodyPr>
          <a:lstStyle/>
          <a:p>
            <a:r>
              <a:rPr lang="tr-TR" sz="3200" b="1" smtClean="0">
                <a:latin typeface="Times New Roman" pitchFamily="18" charset="0"/>
                <a:cs typeface="Times New Roman" pitchFamily="18" charset="0"/>
              </a:rPr>
              <a:t>Liyakat İlkesi</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268761"/>
            <a:ext cx="8229600" cy="4857403"/>
          </a:xfrm>
        </p:spPr>
        <p:txBody>
          <a:bodyPr>
            <a:normAutofit/>
          </a:bodyPr>
          <a:lstStyle/>
          <a:p>
            <a:pPr algn="just">
              <a:buNone/>
            </a:pPr>
            <a:r>
              <a:rPr lang="tr-TR" sz="2400" smtClean="0">
                <a:latin typeface="Times New Roman" pitchFamily="18" charset="0"/>
                <a:cs typeface="Times New Roman" pitchFamily="18" charset="0"/>
              </a:rPr>
              <a:t>		Görevde Yükselme ve Unvan Değişikliği Yönetmeliği; hizmet gerekleri ifadesi  Yönetmelik en başta değinilen, Stratejik Planlamaya dayanmaktadır.</a:t>
            </a:r>
          </a:p>
          <a:p>
            <a:pPr algn="just">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 Hizmet gerekleri” </a:t>
            </a:r>
            <a:r>
              <a:rPr lang="tr-TR" sz="2400" smtClean="0">
                <a:latin typeface="Times New Roman" pitchFamily="18" charset="0"/>
                <a:cs typeface="Times New Roman" pitchFamily="18" charset="0"/>
              </a:rPr>
              <a:t>ile yapılacak </a:t>
            </a:r>
            <a:r>
              <a:rPr lang="tr-TR" sz="2400" b="1" smtClean="0">
                <a:latin typeface="Times New Roman" pitchFamily="18" charset="0"/>
                <a:cs typeface="Times New Roman" pitchFamily="18" charset="0"/>
              </a:rPr>
              <a:t>“personel planlaması” </a:t>
            </a:r>
            <a:r>
              <a:rPr lang="tr-TR" sz="2400" smtClean="0">
                <a:latin typeface="Times New Roman" pitchFamily="18" charset="0"/>
                <a:cs typeface="Times New Roman" pitchFamily="18" charset="0"/>
              </a:rPr>
              <a:t>Stratejik Plan ile belirlenen hedeflere ulaşmanın en önemli adımlarıdır.</a:t>
            </a:r>
          </a:p>
          <a:p>
            <a:pPr algn="just">
              <a:buNone/>
            </a:pPr>
            <a:r>
              <a:rPr lang="tr-TR" sz="2400" smtClean="0">
                <a:latin typeface="Times New Roman" pitchFamily="18" charset="0"/>
                <a:cs typeface="Times New Roman" pitchFamily="18" charset="0"/>
              </a:rPr>
              <a:t>		Bu hedeflere ulaşabilmek için; mevcut insan kaynağının;liyakat ve kariyer ilkeleri çerçevesinde hazırlanmasını sağlamaktır.</a:t>
            </a:r>
          </a:p>
          <a:p>
            <a:pPr>
              <a:buNone/>
            </a:pPr>
            <a:endParaRPr lang="tr-TR"/>
          </a:p>
        </p:txBody>
      </p:sp>
    </p:spTree>
    <p:custDataLst>
      <p:tags r:id="rId1"/>
    </p:custData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850107"/>
          </a:xfrm>
        </p:spPr>
        <p:txBody>
          <a:bodyPr>
            <a:normAutofit/>
          </a:bodyPr>
          <a:lstStyle/>
          <a:p>
            <a:r>
              <a:rPr lang="tr-TR" sz="3200" b="1" smtClean="0">
                <a:latin typeface="Times New Roman" pitchFamily="18" charset="0"/>
                <a:cs typeface="Times New Roman" pitchFamily="18" charset="0"/>
              </a:rPr>
              <a:t>4- Etik İlkeleri</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124745"/>
            <a:ext cx="8229600" cy="5001419"/>
          </a:xfrm>
        </p:spPr>
        <p:txBody>
          <a:bodyPr>
            <a:normAutofit/>
          </a:bodyPr>
          <a:lstStyle/>
          <a:p>
            <a:pPr>
              <a:buNone/>
            </a:pPr>
            <a:r>
              <a:rPr lang="tr-TR" sz="2400" smtClean="0"/>
              <a:t>		</a:t>
            </a:r>
          </a:p>
          <a:p>
            <a:pPr>
              <a:buNone/>
            </a:pPr>
            <a:r>
              <a:rPr lang="tr-TR" sz="2400" smtClean="0">
                <a:latin typeface="Times New Roman" pitchFamily="18" charset="0"/>
                <a:cs typeface="Times New Roman" pitchFamily="18" charset="0"/>
              </a:rPr>
              <a:t>		Kamu görevlilerinin karar alırken ve kamu hizmetlerini yürütürken;</a:t>
            </a:r>
          </a:p>
          <a:p>
            <a:pPr lvl="1"/>
            <a:r>
              <a:rPr lang="tr-TR" sz="2000" smtClean="0">
                <a:latin typeface="Times New Roman" pitchFamily="18" charset="0"/>
                <a:cs typeface="Times New Roman" pitchFamily="18" charset="0"/>
              </a:rPr>
              <a:t>Tarafsızlık,</a:t>
            </a:r>
          </a:p>
          <a:p>
            <a:pPr lvl="1"/>
            <a:r>
              <a:rPr lang="tr-TR" sz="2000" smtClean="0">
                <a:latin typeface="Times New Roman" pitchFamily="18" charset="0"/>
                <a:cs typeface="Times New Roman" pitchFamily="18" charset="0"/>
              </a:rPr>
              <a:t>Dürüstlük,</a:t>
            </a:r>
          </a:p>
          <a:p>
            <a:pPr lvl="1"/>
            <a:r>
              <a:rPr lang="tr-TR" sz="2000" smtClean="0">
                <a:latin typeface="Times New Roman" pitchFamily="18" charset="0"/>
                <a:cs typeface="Times New Roman" pitchFamily="18" charset="0"/>
              </a:rPr>
              <a:t>Adalet,</a:t>
            </a:r>
          </a:p>
          <a:p>
            <a:pPr lvl="1"/>
            <a:r>
              <a:rPr lang="tr-TR" sz="2000" smtClean="0">
                <a:latin typeface="Times New Roman" pitchFamily="18" charset="0"/>
                <a:cs typeface="Times New Roman" pitchFamily="18" charset="0"/>
              </a:rPr>
              <a:t>Saydamlık,</a:t>
            </a:r>
          </a:p>
          <a:p>
            <a:pPr lvl="1"/>
            <a:r>
              <a:rPr lang="tr-TR" sz="2000" smtClean="0">
                <a:latin typeface="Times New Roman" pitchFamily="18" charset="0"/>
                <a:cs typeface="Times New Roman" pitchFamily="18" charset="0"/>
              </a:rPr>
              <a:t>Hesap Verilebilirlik.</a:t>
            </a:r>
          </a:p>
          <a:p>
            <a:pPr>
              <a:buNone/>
            </a:pP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custDataLst>
              <p:tags r:id="rId2"/>
            </p:custDataLst>
          </p:nvPr>
        </p:nvSpPr>
        <p:spPr>
          <a:xfrm>
            <a:off x="467544" y="1508789"/>
            <a:ext cx="3456384" cy="3648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smtClean="0">
                <a:solidFill>
                  <a:schemeClr val="tx1"/>
                </a:solidFill>
                <a:latin typeface="Times New Roman" pitchFamily="18" charset="0"/>
                <a:cs typeface="Times New Roman" pitchFamily="18" charset="0"/>
              </a:rPr>
              <a:t>İyi bir yönetim için etik şart mı?</a:t>
            </a:r>
            <a:endParaRPr lang="tr-TR" sz="2800">
              <a:solidFill>
                <a:schemeClr val="tx1"/>
              </a:solidFill>
              <a:latin typeface="Times New Roman" pitchFamily="18" charset="0"/>
              <a:cs typeface="Times New Roman" pitchFamily="18" charset="0"/>
            </a:endParaRPr>
          </a:p>
        </p:txBody>
      </p:sp>
      <p:sp>
        <p:nvSpPr>
          <p:cNvPr id="3" name="2 Oval"/>
          <p:cNvSpPr/>
          <p:nvPr>
            <p:custDataLst>
              <p:tags r:id="rId3"/>
            </p:custDataLst>
          </p:nvPr>
        </p:nvSpPr>
        <p:spPr>
          <a:xfrm>
            <a:off x="4355976" y="1508787"/>
            <a:ext cx="3528392" cy="3576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smtClean="0">
                <a:solidFill>
                  <a:schemeClr val="tx1"/>
                </a:solidFill>
                <a:latin typeface="Times New Roman" pitchFamily="18" charset="0"/>
                <a:cs typeface="Times New Roman" pitchFamily="18" charset="0"/>
              </a:rPr>
              <a:t>Etik davranış, etik ilkelerine uymak başarı getirir mi?</a:t>
            </a:r>
            <a:endParaRPr lang="tr-TR" sz="2800">
              <a:solidFill>
                <a:schemeClr val="tx1"/>
              </a:solidFill>
            </a:endParaRPr>
          </a:p>
        </p:txBody>
      </p:sp>
    </p:spTree>
    <p:custDataLst>
      <p:tags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Etik İlkelere Uymama ve İnsan Kaynakları </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600201"/>
            <a:ext cx="8229600" cy="4853135"/>
          </a:xfrm>
        </p:spPr>
        <p:txBody>
          <a:bodyPr>
            <a:normAutofit/>
          </a:bodyPr>
          <a:lstStyle/>
          <a:p>
            <a:pPr>
              <a:buNone/>
            </a:pPr>
            <a:r>
              <a:rPr lang="tr-TR" sz="2400" b="1" smtClean="0"/>
              <a:t>	</a:t>
            </a:r>
            <a:r>
              <a:rPr lang="tr-TR" sz="2400" b="1" smtClean="0">
                <a:latin typeface="Times New Roman" pitchFamily="18" charset="0"/>
                <a:cs typeface="Times New Roman" pitchFamily="18" charset="0"/>
              </a:rPr>
              <a:t>Bunların sonucunda ise;</a:t>
            </a:r>
            <a:endParaRPr lang="tr-TR" sz="2400" smtClean="0">
              <a:latin typeface="Times New Roman" pitchFamily="18" charset="0"/>
              <a:cs typeface="Times New Roman" pitchFamily="18" charset="0"/>
            </a:endParaRPr>
          </a:p>
          <a:p>
            <a:pPr lvl="1"/>
            <a:r>
              <a:rPr lang="tr-TR" sz="2400" smtClean="0">
                <a:latin typeface="Times New Roman" pitchFamily="18" charset="0"/>
                <a:cs typeface="Times New Roman" pitchFamily="18" charset="0"/>
              </a:rPr>
              <a:t>Yönetime karşı güven krizi, yabancılaşma ve meşruiyet sorunu,</a:t>
            </a:r>
          </a:p>
          <a:p>
            <a:pPr lvl="1"/>
            <a:r>
              <a:rPr lang="tr-TR" sz="2400" smtClean="0">
                <a:latin typeface="Times New Roman" pitchFamily="18" charset="0"/>
                <a:cs typeface="Times New Roman" pitchFamily="18" charset="0"/>
              </a:rPr>
              <a:t>Verimsizlik, israf, mali kriz, hizmetlerin pahallılaşması,</a:t>
            </a:r>
          </a:p>
          <a:p>
            <a:pPr lvl="1"/>
            <a:r>
              <a:rPr lang="tr-TR" sz="2400" smtClean="0">
                <a:latin typeface="Times New Roman" pitchFamily="18" charset="0"/>
                <a:cs typeface="Times New Roman" pitchFamily="18" charset="0"/>
              </a:rPr>
              <a:t>Kamu görevlilerinin liyakatsizliği,</a:t>
            </a:r>
          </a:p>
          <a:p>
            <a:pPr lvl="1"/>
            <a:r>
              <a:rPr lang="tr-TR" sz="2400" smtClean="0">
                <a:latin typeface="Times New Roman" pitchFamily="18" charset="0"/>
                <a:cs typeface="Times New Roman" pitchFamily="18" charset="0"/>
              </a:rPr>
              <a:t>Etik değerlerin itibardan düşmesi,</a:t>
            </a:r>
          </a:p>
          <a:p>
            <a:pPr lvl="1">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Kamu hizmetinin yerine getirilmesinde</a:t>
            </a:r>
            <a:r>
              <a:rPr lang="tr-TR" sz="2400" smtClean="0">
                <a:latin typeface="Times New Roman" pitchFamily="18" charset="0"/>
                <a:cs typeface="Times New Roman" pitchFamily="18" charset="0"/>
              </a:rPr>
              <a:t>;</a:t>
            </a:r>
          </a:p>
          <a:p>
            <a:pPr lvl="1"/>
            <a:r>
              <a:rPr lang="tr-TR" sz="2400" smtClean="0">
                <a:latin typeface="Times New Roman" pitchFamily="18" charset="0"/>
                <a:cs typeface="Times New Roman" pitchFamily="18" charset="0"/>
              </a:rPr>
              <a:t>Kamu yararı,</a:t>
            </a:r>
          </a:p>
          <a:p>
            <a:pPr lvl="1"/>
            <a:r>
              <a:rPr lang="tr-TR" sz="2400" smtClean="0">
                <a:latin typeface="Times New Roman" pitchFamily="18" charset="0"/>
                <a:cs typeface="Times New Roman" pitchFamily="18" charset="0"/>
              </a:rPr>
              <a:t>Kamu finansmanı,</a:t>
            </a:r>
          </a:p>
          <a:p>
            <a:pPr lvl="1"/>
            <a:r>
              <a:rPr lang="tr-TR" sz="2400" smtClean="0">
                <a:latin typeface="Times New Roman" pitchFamily="18" charset="0"/>
                <a:cs typeface="Times New Roman" pitchFamily="18" charset="0"/>
              </a:rPr>
              <a:t>Kamunun denetimi ve gözetimi</a:t>
            </a:r>
          </a:p>
          <a:p>
            <a:pPr lvl="1">
              <a:buNone/>
            </a:pPr>
            <a:r>
              <a:rPr lang="tr-TR" sz="2400" smtClean="0">
                <a:latin typeface="Times New Roman" pitchFamily="18" charset="0"/>
                <a:cs typeface="Times New Roman" pitchFamily="18" charset="0"/>
              </a:rPr>
              <a:t>Dikkate alınmalıdır.</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lstStyle/>
          <a:p>
            <a:r>
              <a:rPr lang="tr-TR" b="1" smtClean="0">
                <a:latin typeface="Times New Roman" pitchFamily="18" charset="0"/>
                <a:cs typeface="Times New Roman" pitchFamily="18" charset="0"/>
              </a:rPr>
              <a:t>5- İnsangücü Planlaması</a:t>
            </a:r>
            <a:endParaRPr lang="tr-TR"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a:bodyPr>
          <a:lstStyle/>
          <a:p>
            <a:pPr algn="just">
              <a:buNone/>
            </a:pPr>
            <a:r>
              <a:rPr lang="tr-TR" sz="2400" smtClean="0">
                <a:latin typeface="Times New Roman" pitchFamily="18" charset="0"/>
                <a:cs typeface="Times New Roman" pitchFamily="18" charset="0"/>
              </a:rPr>
              <a:t>		İstenen zaman, yer, nitelik, sayı ve maliyette işgücünün, işletmenin amaçlarını gerçekleştirecek bir ortamda çalışmalarını sağlamak.İşletmede çalışmakta olan mevcut insan gücünün bilgi, beceri ve yeteneklerinden en uygun şekilde yararlanmak (+ geleceğe hazırlamak).</a:t>
            </a:r>
          </a:p>
          <a:p>
            <a:pPr algn="just">
              <a:buNone/>
            </a:pPr>
            <a:r>
              <a:rPr lang="tr-TR" sz="2400" smtClean="0">
                <a:latin typeface="Times New Roman" pitchFamily="18" charset="0"/>
                <a:cs typeface="Times New Roman" pitchFamily="18" charset="0"/>
              </a:rPr>
              <a:t>		İnsangücü planlaması “iş” olarak planlanacağı gibi aynı zaman da insan kaynağının “kariyer planlaması” kapsamında etkin ve verimliliğini sağlamak içinde kullanılacaktır.</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Belediye Hizmetleri Nereye Doğru Gidiyor</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a:bodyPr>
          <a:lstStyle/>
          <a:p>
            <a:pPr>
              <a:buNone/>
            </a:pPr>
            <a:r>
              <a:rPr lang="tr-TR" sz="2400" smtClean="0">
                <a:latin typeface="Times New Roman" pitchFamily="18" charset="0"/>
                <a:cs typeface="Times New Roman" pitchFamily="18" charset="0"/>
              </a:rPr>
              <a:t>	Kent Bilgi Sistemleri Dairesi Başkanlığı </a:t>
            </a:r>
          </a:p>
          <a:p>
            <a:pPr>
              <a:buNone/>
            </a:pPr>
            <a:r>
              <a:rPr lang="tr-TR" sz="2400" smtClean="0">
                <a:latin typeface="Times New Roman" pitchFamily="18" charset="0"/>
                <a:cs typeface="Times New Roman" pitchFamily="18" charset="0"/>
              </a:rPr>
              <a:t>	İlçe Hizmetleri Dairesi Başkanlığı </a:t>
            </a:r>
          </a:p>
          <a:p>
            <a:pPr>
              <a:buNone/>
            </a:pPr>
            <a:r>
              <a:rPr lang="tr-TR" sz="2400" smtClean="0">
                <a:latin typeface="Times New Roman" pitchFamily="18" charset="0"/>
                <a:cs typeface="Times New Roman" pitchFamily="18" charset="0"/>
              </a:rPr>
              <a:t>	İklim Değişikliği Daire Başkanlığı </a:t>
            </a:r>
          </a:p>
          <a:p>
            <a:pPr>
              <a:buNone/>
            </a:pPr>
            <a:r>
              <a:rPr lang="tr-TR" sz="2400" smtClean="0">
                <a:latin typeface="Times New Roman" pitchFamily="18" charset="0"/>
                <a:cs typeface="Times New Roman" pitchFamily="18" charset="0"/>
              </a:rPr>
              <a:t>	Sıfır Atık Dairesi Başkanlığı </a:t>
            </a:r>
          </a:p>
          <a:p>
            <a:pPr>
              <a:buNone/>
            </a:pPr>
            <a:r>
              <a:rPr lang="tr-TR" sz="2400" smtClean="0">
                <a:latin typeface="Times New Roman" pitchFamily="18" charset="0"/>
                <a:cs typeface="Times New Roman" pitchFamily="18" charset="0"/>
              </a:rPr>
              <a:t>	Esnaf ve Sanatkar İşleri Dairesi Başkanlığı </a:t>
            </a:r>
          </a:p>
          <a:p>
            <a:pPr>
              <a:buNone/>
            </a:pPr>
            <a:r>
              <a:rPr lang="tr-TR" sz="2400" smtClean="0">
                <a:latin typeface="Times New Roman" pitchFamily="18" charset="0"/>
                <a:cs typeface="Times New Roman" pitchFamily="18" charset="0"/>
              </a:rPr>
              <a:t>	İklim Değişikliği Müdürlüğü</a:t>
            </a:r>
          </a:p>
          <a:p>
            <a:pPr>
              <a:buNone/>
            </a:pPr>
            <a:r>
              <a:rPr lang="tr-TR" sz="2400" smtClean="0">
                <a:latin typeface="Times New Roman" pitchFamily="18" charset="0"/>
                <a:cs typeface="Times New Roman" pitchFamily="18" charset="0"/>
              </a:rPr>
              <a:t>	Sıfır Atık Müdürlüğü</a:t>
            </a:r>
          </a:p>
          <a:p>
            <a:pPr>
              <a:buNone/>
            </a:pPr>
            <a:r>
              <a:rPr lang="tr-TR" sz="2400" smtClean="0">
                <a:latin typeface="Times New Roman" pitchFamily="18" charset="0"/>
                <a:cs typeface="Times New Roman" pitchFamily="18" charset="0"/>
              </a:rPr>
              <a:t>	Kültürel Miras Koruma Müdürlüğü</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custDataLst>
              <p:tags r:id="rId2"/>
            </p:custDataLst>
          </p:nvPr>
        </p:nvSpPr>
        <p:spPr bwMode="auto">
          <a:xfrm>
            <a:off x="971600" y="1667170"/>
            <a:ext cx="7416824" cy="3046988"/>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tr-TR" sz="3200" b="1" i="0" u="none" strike="noStrike" cap="none" normalizeH="0" baseline="0" smtClean="0">
                <a:ln>
                  <a:noFill/>
                </a:ln>
                <a:solidFill>
                  <a:schemeClr val="tx1"/>
                </a:solidFill>
                <a:effectLst/>
                <a:latin typeface="Times New Roman" pitchFamily="18" charset="0"/>
                <a:ea typeface="Calibri" panose="020F0502020204030204" pitchFamily="34" charset="0"/>
                <a:cs typeface="Times New Roman" pitchFamily="18" charset="0"/>
              </a:rPr>
              <a:t>BELEDİYELERDE KAYNAKLARIN ETKİN KULLANIMI</a:t>
            </a:r>
            <a:endParaRPr kumimoji="0" lang="tr-TR" sz="32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tr-TR" sz="3200" b="1" i="0" u="none" strike="noStrike" cap="none" normalizeH="0" baseline="0" smtClean="0">
                <a:ln>
                  <a:noFill/>
                </a:ln>
                <a:solidFill>
                  <a:schemeClr val="tx1"/>
                </a:solidFill>
                <a:effectLst/>
                <a:latin typeface="Calibri"/>
                <a:ea typeface="Calibri" panose="020F0502020204030204" pitchFamily="34" charset="0"/>
                <a:cs typeface="Times New Roman" pitchFamily="18" charset="0"/>
              </a:rPr>
              <a:t>“</a:t>
            </a:r>
            <a:r>
              <a:rPr kumimoji="0" lang="tr-TR" sz="3200" b="1" i="0" u="none" strike="noStrike" cap="none" normalizeH="0" baseline="0" smtClean="0">
                <a:ln>
                  <a:noFill/>
                </a:ln>
                <a:solidFill>
                  <a:schemeClr val="tx1"/>
                </a:solidFill>
                <a:effectLst/>
                <a:latin typeface="Times New Roman" pitchFamily="18" charset="0"/>
                <a:ea typeface="Calibri" panose="020F0502020204030204" pitchFamily="34" charset="0"/>
                <a:cs typeface="Times New Roman" pitchFamily="18" charset="0"/>
              </a:rPr>
              <a:t>İNSAN KAYNAĞININ ETKİN VE VERİMLİ KULLANIMI</a:t>
            </a:r>
            <a:r>
              <a:rPr kumimoji="0" lang="tr-TR" sz="3200" b="1" i="0" u="none" strike="noStrike" cap="none" normalizeH="0" baseline="0" smtClean="0">
                <a:ln>
                  <a:noFill/>
                </a:ln>
                <a:solidFill>
                  <a:schemeClr val="tx1"/>
                </a:solidFill>
                <a:effectLst/>
                <a:latin typeface="Calibri"/>
                <a:ea typeface="Calibri" panose="020F0502020204030204" pitchFamily="34" charset="0"/>
                <a:cs typeface="Times New Roman" pitchFamily="18" charset="0"/>
              </a:rPr>
              <a:t>”</a:t>
            </a:r>
            <a:endParaRPr kumimoji="0" lang="tr-TR" sz="32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tr-TR" sz="3200" b="1" i="0" u="none" strike="noStrike" cap="none" normalizeH="0" baseline="0" smtClean="0">
                <a:ln>
                  <a:noFill/>
                </a:ln>
                <a:solidFill>
                  <a:schemeClr val="tx1"/>
                </a:solidFill>
                <a:effectLst/>
                <a:latin typeface="Times New Roman" pitchFamily="18" charset="0"/>
                <a:ea typeface="Calibri" panose="020F0502020204030204" pitchFamily="34" charset="0"/>
                <a:cs typeface="Times New Roman" pitchFamily="18" charset="0"/>
              </a:rPr>
              <a:t>İNSAN KAYNAĞI GİDER Mİ? GELİR KAYNAĞI MI?</a:t>
            </a:r>
            <a:endParaRPr kumimoji="0" lang="tr-TR" sz="32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9"/>
            <a:ext cx="8229600" cy="850105"/>
          </a:xfrm>
        </p:spPr>
        <p:txBody>
          <a:bodyPr>
            <a:normAutofit fontScale="90000"/>
          </a:bodyPr>
          <a:lstStyle/>
          <a:p>
            <a:r>
              <a:rPr lang="tr-TR" sz="3200" b="1" smtClean="0">
                <a:latin typeface="Times New Roman" pitchFamily="18" charset="0"/>
                <a:cs typeface="Times New Roman" pitchFamily="18" charset="0"/>
              </a:rPr>
              <a:t>İnsan Kaynağının Etkin Kullanımı İçin Yapılması Gerekenler</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124744"/>
            <a:ext cx="8229600" cy="5472607"/>
          </a:xfrm>
        </p:spPr>
        <p:txBody>
          <a:bodyPr>
            <a:normAutofit fontScale="92500" lnSpcReduction="20000"/>
          </a:bodyPr>
          <a:lstStyle/>
          <a:p>
            <a:pPr algn="just">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Etkinlik: </a:t>
            </a:r>
            <a:r>
              <a:rPr lang="tr-TR" sz="2400" smtClean="0">
                <a:latin typeface="Times New Roman" pitchFamily="18" charset="0"/>
                <a:cs typeface="Times New Roman" pitchFamily="18" charset="0"/>
              </a:rPr>
              <a:t>Hedeflere ulaşmak için optimal kaynak kullanımı, zamanı ve emeği gereksiz kullanmamak.</a:t>
            </a:r>
          </a:p>
          <a:p>
            <a:pPr algn="just">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1) Çalışanların görev tanımları net olmalı,</a:t>
            </a:r>
          </a:p>
          <a:p>
            <a:pPr algn="just">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2) Hizmet içi eğitimler,</a:t>
            </a:r>
          </a:p>
          <a:p>
            <a:pPr algn="just">
              <a:buNone/>
            </a:pPr>
            <a:r>
              <a:rPr lang="tr-TR" sz="2400" smtClean="0">
                <a:latin typeface="Times New Roman" pitchFamily="18" charset="0"/>
                <a:cs typeface="Times New Roman" pitchFamily="18" charset="0"/>
              </a:rPr>
              <a:t>		2.1) Sürekli olmalı</a:t>
            </a:r>
          </a:p>
          <a:p>
            <a:pPr algn="just">
              <a:buNone/>
            </a:pPr>
            <a:r>
              <a:rPr lang="tr-TR" sz="2400" smtClean="0">
                <a:latin typeface="Times New Roman" pitchFamily="18" charset="0"/>
                <a:cs typeface="Times New Roman" pitchFamily="18" charset="0"/>
              </a:rPr>
              <a:t>		2.2) Güncel mevzuat değişikliği ile ilgili kısa sürede   	        eğitim verilmeli.</a:t>
            </a:r>
          </a:p>
          <a:p>
            <a:pPr algn="just">
              <a:buNone/>
            </a:pPr>
            <a:r>
              <a:rPr lang="tr-TR" sz="2400" b="1" smtClean="0">
                <a:latin typeface="Times New Roman" pitchFamily="18" charset="0"/>
                <a:cs typeface="Times New Roman" pitchFamily="18" charset="0"/>
              </a:rPr>
              <a:t>	3) Başarı ödüllendirilmeli,</a:t>
            </a:r>
          </a:p>
          <a:p>
            <a:pPr algn="just">
              <a:buNone/>
            </a:pPr>
            <a:r>
              <a:rPr lang="tr-TR" sz="2400" smtClean="0">
                <a:latin typeface="Times New Roman" pitchFamily="18" charset="0"/>
                <a:cs typeface="Times New Roman" pitchFamily="18" charset="0"/>
              </a:rPr>
              <a:t>		3.1) Memurlar için 5393/49. maddesi</a:t>
            </a:r>
          </a:p>
          <a:p>
            <a:pPr algn="just">
              <a:buNone/>
            </a:pPr>
            <a:r>
              <a:rPr lang="tr-TR" sz="2400" smtClean="0">
                <a:latin typeface="Times New Roman" pitchFamily="18" charset="0"/>
                <a:cs typeface="Times New Roman" pitchFamily="18" charset="0"/>
              </a:rPr>
              <a:t>		3.2) İşçiler için toplu sözleşmede maddeler olmalı.</a:t>
            </a:r>
          </a:p>
          <a:p>
            <a:pPr algn="just">
              <a:buNone/>
            </a:pPr>
            <a:r>
              <a:rPr lang="tr-TR" sz="2400" smtClean="0">
                <a:latin typeface="Times New Roman" pitchFamily="18" charset="0"/>
                <a:cs typeface="Times New Roman" pitchFamily="18" charset="0"/>
              </a:rPr>
              <a:t>	</a:t>
            </a:r>
            <a:r>
              <a:rPr lang="tr-TR" sz="2400" b="1" smtClean="0">
                <a:latin typeface="Times New Roman" pitchFamily="18" charset="0"/>
                <a:cs typeface="Times New Roman" pitchFamily="18" charset="0"/>
              </a:rPr>
              <a:t>4) Yükselme imkanı sunulmalı; hedeflere yönelik olarak 	Kariyer planlaması, liyakat ölçüsü içinde sunulmalı.</a:t>
            </a:r>
          </a:p>
          <a:p>
            <a:pPr algn="just">
              <a:buNone/>
            </a:pPr>
            <a:r>
              <a:rPr lang="tr-TR" sz="2400" b="1" smtClean="0">
                <a:latin typeface="Times New Roman" pitchFamily="18" charset="0"/>
                <a:cs typeface="Times New Roman" pitchFamily="18" charset="0"/>
              </a:rPr>
              <a:t>	5) Üst öğrenim teşvik edilmeli</a:t>
            </a:r>
          </a:p>
          <a:p>
            <a:pPr algn="just">
              <a:buNone/>
            </a:pPr>
            <a:r>
              <a:rPr lang="tr-TR" sz="2400" smtClean="0">
                <a:latin typeface="Times New Roman" pitchFamily="18" charset="0"/>
                <a:cs typeface="Times New Roman" pitchFamily="18" charset="0"/>
              </a:rPr>
              <a:t>		Memurların kariyer planlamasına göre düzenlemeli, işçiler için ise üst öğrenimi bitirmeleri durumunda yövmiyelerine ilave yapılması.</a:t>
            </a:r>
          </a:p>
        </p:txBody>
      </p:sp>
    </p:spTree>
    <p:custDataLst>
      <p:tags r:id="rId1"/>
    </p:custData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fontScale="90000"/>
          </a:bodyPr>
          <a:lstStyle/>
          <a:p>
            <a:r>
              <a:rPr lang="tr-TR" err="1" smtClean="0"/>
              <a:t>İnsangücü Planlaması ve İnsan Kaynakları Yönetimi</a:t>
            </a:r>
            <a:endParaRPr lang="tr-TR"/>
          </a:p>
        </p:txBody>
      </p:sp>
      <p:sp>
        <p:nvSpPr>
          <p:cNvPr id="3" name="2 İçerik Yer Tutucusu"/>
          <p:cNvSpPr>
            <a:spLocks noGrp="1"/>
          </p:cNvSpPr>
          <p:nvPr>
            <p:ph idx="1"/>
            <p:custDataLst>
              <p:tags r:id="rId3"/>
            </p:custDataLst>
          </p:nvPr>
        </p:nvSpPr>
        <p:spPr/>
        <p:txBody>
          <a:bodyPr>
            <a:normAutofit/>
          </a:bodyPr>
          <a:lstStyle/>
          <a:p>
            <a:pPr>
              <a:buNone/>
            </a:pPr>
            <a:r>
              <a:rPr lang="tr-TR" sz="2400" b="1" smtClean="0">
                <a:solidFill>
                  <a:srgbClr val="FF0000"/>
                </a:solidFill>
                <a:latin typeface="Times New Roman" pitchFamily="18" charset="0"/>
                <a:cs typeface="Times New Roman" pitchFamily="18" charset="0"/>
              </a:rPr>
              <a:t>Mevsimsel olarak İnsangücü Planlama örneği;</a:t>
            </a:r>
          </a:p>
          <a:p>
            <a:pPr>
              <a:buNone/>
            </a:pPr>
            <a:r>
              <a:rPr lang="tr-TR" sz="2400" err="1" smtClean="0">
                <a:latin typeface="Times New Roman" pitchFamily="18" charset="0"/>
                <a:cs typeface="Times New Roman" pitchFamily="18" charset="0"/>
              </a:rPr>
              <a:t>Toroslar Belediye Başkanlığı </a:t>
            </a:r>
          </a:p>
          <a:p>
            <a:pPr>
              <a:buNone/>
            </a:pPr>
            <a:r>
              <a:rPr lang="tr-TR" sz="2400" smtClean="0">
                <a:latin typeface="Times New Roman" pitchFamily="18" charset="0"/>
                <a:cs typeface="Times New Roman" pitchFamily="18" charset="0"/>
              </a:rPr>
              <a:t>Kuruluş Tarihi: 1994</a:t>
            </a:r>
          </a:p>
          <a:p>
            <a:pPr>
              <a:buNone/>
            </a:pPr>
            <a:r>
              <a:rPr lang="tr-TR" sz="2400" smtClean="0">
                <a:latin typeface="Times New Roman" pitchFamily="18" charset="0"/>
                <a:cs typeface="Times New Roman" pitchFamily="18" charset="0"/>
              </a:rPr>
              <a:t>İlçe olması: 2009</a:t>
            </a:r>
          </a:p>
          <a:p>
            <a:pPr>
              <a:buNone/>
            </a:pPr>
            <a:r>
              <a:rPr lang="tr-TR" sz="2400" smtClean="0">
                <a:latin typeface="Times New Roman" pitchFamily="18" charset="0"/>
                <a:cs typeface="Times New Roman" pitchFamily="18" charset="0"/>
              </a:rPr>
              <a:t>6360 sayılı yasa ile Bütünşehir ilçe </a:t>
            </a:r>
          </a:p>
          <a:p>
            <a:pPr>
              <a:buNone/>
            </a:pPr>
            <a:r>
              <a:rPr lang="tr-TR" sz="2400" smtClean="0">
                <a:latin typeface="Times New Roman" pitchFamily="18" charset="0"/>
                <a:cs typeface="Times New Roman" pitchFamily="18" charset="0"/>
              </a:rPr>
              <a:t>Toplam 67 mahalle Nüfus: 303.010</a:t>
            </a:r>
          </a:p>
          <a:p>
            <a:pPr>
              <a:buNone/>
            </a:pPr>
            <a:r>
              <a:rPr lang="tr-TR" sz="2400" smtClean="0">
                <a:latin typeface="Times New Roman" pitchFamily="18" charset="0"/>
                <a:cs typeface="Times New Roman" pitchFamily="18" charset="0"/>
              </a:rPr>
              <a:t>Merkez olarak kabul edilen 29 mahalle yerleşik nüfus  283.734</a:t>
            </a:r>
          </a:p>
          <a:p>
            <a:pPr>
              <a:buNone/>
            </a:pPr>
            <a:r>
              <a:rPr lang="tr-TR" sz="2400" smtClean="0">
                <a:latin typeface="Times New Roman" pitchFamily="18" charset="0"/>
                <a:cs typeface="Times New Roman" pitchFamily="18" charset="0"/>
              </a:rPr>
              <a:t>Yayla/eski köy kabul edilen 38 mahalle yerleşik nüfus   19.276</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err="1" smtClean="0"/>
              <a:t>İnsangücü Planlaması ve İnsan Kaynakları Yönetimi</a:t>
            </a:r>
            <a:endParaRPr lang="tr-TR" sz="32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p:txBody>
          <a:bodyPr>
            <a:normAutofit/>
          </a:bodyPr>
          <a:lstStyle/>
          <a:p>
            <a:pPr algn="just">
              <a:buNone/>
            </a:pPr>
            <a:r>
              <a:rPr lang="tr-TR" sz="2400" b="1" i="1" smtClean="0">
                <a:solidFill>
                  <a:srgbClr val="FF0000"/>
                </a:solidFill>
                <a:latin typeface="Times New Roman" pitchFamily="18" charset="0"/>
                <a:cs typeface="Times New Roman" pitchFamily="18" charset="0"/>
              </a:rPr>
              <a:t>	Toroslar örneği</a:t>
            </a:r>
          </a:p>
          <a:p>
            <a:pPr algn="just">
              <a:buNone/>
            </a:pPr>
            <a:r>
              <a:rPr lang="tr-TR" sz="2400" smtClean="0">
                <a:latin typeface="Times New Roman" pitchFamily="18" charset="0"/>
                <a:cs typeface="Times New Roman" pitchFamily="18" charset="0"/>
              </a:rPr>
              <a:t>	Yayla/eski köy kabul edilen 38 mahalle yerleşik nüfus   19.276</a:t>
            </a:r>
          </a:p>
          <a:p>
            <a:pPr algn="just">
              <a:buNone/>
            </a:pPr>
            <a:r>
              <a:rPr lang="tr-TR" sz="2400" smtClean="0">
                <a:latin typeface="Times New Roman" pitchFamily="18" charset="0"/>
                <a:cs typeface="Times New Roman" pitchFamily="18" charset="0"/>
              </a:rPr>
              <a:t>	Yaz mevsiminde bu 38 mahalle yerleşik nüfusa 100.000 den artmaktadır.</a:t>
            </a:r>
          </a:p>
          <a:p>
            <a:pPr algn="just">
              <a:buNone/>
            </a:pPr>
            <a:r>
              <a:rPr lang="tr-TR" sz="2400" smtClean="0">
                <a:latin typeface="Times New Roman" pitchFamily="18" charset="0"/>
                <a:cs typeface="Times New Roman" pitchFamily="18" charset="0"/>
              </a:rPr>
              <a:t>	Yine yaz aylarında günübirlik ve piknik amaçlı giden vatandaş sayısı ile yayla bölgesi nüfusu 150.000 i aşmakta,</a:t>
            </a:r>
          </a:p>
          <a:p>
            <a:pPr algn="just">
              <a:buNone/>
            </a:pPr>
            <a:r>
              <a:rPr lang="tr-TR" sz="2400" smtClean="0">
                <a:latin typeface="Times New Roman" pitchFamily="18" charset="0"/>
                <a:cs typeface="Times New Roman" pitchFamily="18" charset="0"/>
              </a:rPr>
              <a:t>	1) Bu bir fırsattır; 100.000-150.000 vatandaş diğer ilçelerden de gelmekte ve ekonomik bir canlılık oluşturmaktadır.</a:t>
            </a:r>
          </a:p>
          <a:p>
            <a:pPr algn="just">
              <a:buNone/>
            </a:pPr>
            <a:r>
              <a:rPr lang="tr-TR" sz="2400" smtClean="0">
                <a:latin typeface="Times New Roman" pitchFamily="18" charset="0"/>
                <a:cs typeface="Times New Roman" pitchFamily="18" charset="0"/>
              </a:rPr>
              <a:t>	</a:t>
            </a:r>
            <a:r>
              <a:rPr lang="tr-TR" sz="2400" b="1" smtClean="0">
                <a:solidFill>
                  <a:srgbClr val="FF0000"/>
                </a:solidFill>
                <a:latin typeface="Times New Roman" pitchFamily="18" charset="0"/>
                <a:cs typeface="Times New Roman" pitchFamily="18" charset="0"/>
              </a:rPr>
              <a:t>2) Bu bir sorun: Hizmet planlamasının mevsimsel olarak yapılması. Bu yapılmazsa Belediye için olumsuz etki yaratır.</a:t>
            </a:r>
            <a:endParaRPr lang="tr-TR" sz="2400" b="1">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big-data-buyuk-veri.jpg"/>
          <p:cNvPicPr>
            <a:picLocks noChangeAspect="1" noChangeArrowheads="1"/>
          </p:cNvPicPr>
          <p:nvPr>
            <p:custDataLst>
              <p:tags r:id="rId2"/>
            </p:custDataLst>
          </p:nvPr>
        </p:nvPicPr>
        <p:blipFill>
          <a:blip r:embed="rId4"/>
          <a:stretch>
            <a:fillRect/>
          </a:stretch>
        </p:blipFill>
        <p:spPr bwMode="auto">
          <a:xfrm>
            <a:off x="1123950" y="1757363"/>
            <a:ext cx="6896100" cy="3343275"/>
          </a:xfrm>
          <a:prstGeom prst="rect">
            <a:avLst/>
          </a:prstGeom>
          <a:noFill/>
        </p:spPr>
      </p:pic>
    </p:spTree>
    <p:custDataLst>
      <p:tags r:id="rId1"/>
    </p:custData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9"/>
            <a:ext cx="8229600" cy="850105"/>
          </a:xfrm>
        </p:spPr>
        <p:txBody>
          <a:bodyPr>
            <a:normAutofit/>
          </a:bodyPr>
          <a:lstStyle/>
          <a:p>
            <a:r>
              <a:rPr lang="tr-TR" sz="3200" b="1" smtClean="0">
                <a:latin typeface="Times New Roman" pitchFamily="18" charset="0"/>
                <a:cs typeface="Times New Roman" pitchFamily="18" charset="0"/>
              </a:rPr>
              <a:t>Çözüm; Verilerle</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196753"/>
            <a:ext cx="8229600" cy="4929412"/>
          </a:xfrm>
        </p:spPr>
        <p:txBody>
          <a:bodyPr>
            <a:normAutofit/>
          </a:bodyPr>
          <a:lstStyle/>
          <a:p>
            <a:pPr algn="just">
              <a:buNone/>
            </a:pPr>
            <a:r>
              <a:rPr lang="tr-TR" sz="2400" b="1" smtClean="0">
                <a:latin typeface="Times New Roman" pitchFamily="18" charset="0"/>
                <a:cs typeface="Times New Roman" pitchFamily="18" charset="0"/>
              </a:rPr>
              <a:t> 1. adım; </a:t>
            </a:r>
            <a:r>
              <a:rPr lang="tr-TR" sz="2400" smtClean="0">
                <a:latin typeface="Times New Roman" pitchFamily="18" charset="0"/>
                <a:cs typeface="Times New Roman" pitchFamily="18" charset="0"/>
              </a:rPr>
              <a:t>Bölgenin mevsimsel nüfus hareketliliği konusunda günlük,haftalık,aylık veriler (Muhtarlar, Market, kasap, bakkal, emniyet gibi),</a:t>
            </a:r>
          </a:p>
          <a:p>
            <a:pPr algn="just">
              <a:buNone/>
            </a:pPr>
            <a:r>
              <a:rPr lang="tr-TR" sz="2400" b="1" smtClean="0">
                <a:latin typeface="Times New Roman" pitchFamily="18" charset="0"/>
                <a:cs typeface="Times New Roman" pitchFamily="18" charset="0"/>
              </a:rPr>
              <a:t>2. adım; </a:t>
            </a:r>
            <a:r>
              <a:rPr lang="tr-TR" sz="2400" smtClean="0">
                <a:latin typeface="Times New Roman" pitchFamily="18" charset="0"/>
                <a:cs typeface="Times New Roman" pitchFamily="18" charset="0"/>
              </a:rPr>
              <a:t>nüfus hareketleri ile ihtiyaç duyulan personel sayısı tespit edilir (temizlik,park,yol bakım onarım gibi),</a:t>
            </a:r>
          </a:p>
          <a:p>
            <a:pPr algn="just">
              <a:buNone/>
            </a:pPr>
            <a:r>
              <a:rPr lang="tr-TR" sz="2400" b="1" smtClean="0">
                <a:latin typeface="Times New Roman" pitchFamily="18" charset="0"/>
                <a:cs typeface="Times New Roman" pitchFamily="18" charset="0"/>
              </a:rPr>
              <a:t>3.adım; </a:t>
            </a:r>
            <a:r>
              <a:rPr lang="tr-TR" sz="2400" smtClean="0">
                <a:latin typeface="Times New Roman" pitchFamily="18" charset="0"/>
                <a:cs typeface="Times New Roman" pitchFamily="18" charset="0"/>
              </a:rPr>
              <a:t>ihtiyaç duyulan personel temin yöntemi,</a:t>
            </a:r>
          </a:p>
          <a:p>
            <a:pPr algn="just">
              <a:buNone/>
            </a:pPr>
            <a:r>
              <a:rPr lang="tr-TR" sz="2400" smtClean="0">
                <a:latin typeface="Times New Roman" pitchFamily="18" charset="0"/>
                <a:cs typeface="Times New Roman" pitchFamily="18" charset="0"/>
              </a:rPr>
              <a:t>	1) Mevcut personelden takviye</a:t>
            </a:r>
          </a:p>
          <a:p>
            <a:pPr algn="just">
              <a:buNone/>
            </a:pPr>
            <a:r>
              <a:rPr lang="tr-TR" sz="2400" smtClean="0">
                <a:latin typeface="Times New Roman" pitchFamily="18" charset="0"/>
                <a:cs typeface="Times New Roman" pitchFamily="18" charset="0"/>
              </a:rPr>
              <a:t>		a) Tamamı mı?</a:t>
            </a:r>
          </a:p>
          <a:p>
            <a:pPr algn="just">
              <a:buNone/>
            </a:pPr>
            <a:r>
              <a:rPr lang="tr-TR" sz="2400" smtClean="0">
                <a:latin typeface="Times New Roman" pitchFamily="18" charset="0"/>
                <a:cs typeface="Times New Roman" pitchFamily="18" charset="0"/>
              </a:rPr>
              <a:t>		b) Bir kısmı mı? </a:t>
            </a:r>
          </a:p>
          <a:p>
            <a:pPr algn="just">
              <a:buNone/>
            </a:pPr>
            <a:r>
              <a:rPr lang="tr-TR" sz="2400" smtClean="0">
                <a:latin typeface="Times New Roman" pitchFamily="18" charset="0"/>
                <a:cs typeface="Times New Roman" pitchFamily="18" charset="0"/>
              </a:rPr>
              <a:t>	2) O bölgelerde oturan mevsimlik çalışanlarla mı?</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7"/>
            <a:ext cx="8229600" cy="922115"/>
          </a:xfrm>
        </p:spPr>
        <p:txBody>
          <a:bodyPr>
            <a:normAutofit/>
          </a:bodyPr>
          <a:lstStyle/>
          <a:p>
            <a:r>
              <a:rPr lang="tr-TR" sz="3200" smtClean="0">
                <a:latin typeface="Times New Roman" pitchFamily="18" charset="0"/>
                <a:cs typeface="Times New Roman" pitchFamily="18" charset="0"/>
              </a:rPr>
              <a:t>Cumhurbaşkanlığı İnsan Kaynakları Ofis</a:t>
            </a:r>
            <a:r>
              <a:rPr lang="tr-TR" sz="3200" smtClean="0"/>
              <a:t>i</a:t>
            </a:r>
            <a:endParaRPr lang="tr-TR" sz="3200">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052736"/>
            <a:ext cx="8229600" cy="5544616"/>
          </a:xfrm>
        </p:spPr>
        <p:txBody>
          <a:bodyPr>
            <a:normAutofit/>
          </a:bodyPr>
          <a:lstStyle/>
          <a:p>
            <a:pPr algn="just">
              <a:buNone/>
            </a:pPr>
            <a:r>
              <a:rPr lang="tr-TR" sz="2400" smtClean="0"/>
              <a:t>	</a:t>
            </a:r>
            <a:r>
              <a:rPr lang="tr-TR" sz="2400" b="1" smtClean="0"/>
              <a:t>Tü</a:t>
            </a:r>
            <a:r>
              <a:rPr lang="tr-TR" sz="2400" b="1" smtClean="0">
                <a:latin typeface="Times New Roman" pitchFamily="18" charset="0"/>
                <a:cs typeface="Times New Roman" pitchFamily="18" charset="0"/>
              </a:rPr>
              <a:t>rkiye’nin insan kaynakları envanterini çıkarmak </a:t>
            </a:r>
            <a:r>
              <a:rPr lang="tr-TR" sz="2400" smtClean="0">
                <a:latin typeface="Times New Roman" pitchFamily="18" charset="0"/>
                <a:cs typeface="Times New Roman" pitchFamily="18" charset="0"/>
              </a:rPr>
              <a:t>ihtiyaç duyulan alanlarda, </a:t>
            </a:r>
            <a:r>
              <a:rPr lang="tr-TR" sz="2400" b="1" smtClean="0">
                <a:latin typeface="Times New Roman" pitchFamily="18" charset="0"/>
                <a:cs typeface="Times New Roman" pitchFamily="18" charset="0"/>
              </a:rPr>
              <a:t>yetenek gelişim </a:t>
            </a:r>
            <a:r>
              <a:rPr lang="tr-TR" sz="2400" smtClean="0">
                <a:latin typeface="Times New Roman" pitchFamily="18" charset="0"/>
                <a:cs typeface="Times New Roman" pitchFamily="18" charset="0"/>
              </a:rPr>
              <a:t>faaliyetlerini yürütmek, özel yeteneklerin keşfini sağlamak ve yetenek yönetimi projelerini yürütmek, </a:t>
            </a:r>
            <a:r>
              <a:rPr lang="tr-TR" sz="2400" b="1" smtClean="0">
                <a:latin typeface="Times New Roman" pitchFamily="18" charset="0"/>
                <a:cs typeface="Times New Roman" pitchFamily="18" charset="0"/>
              </a:rPr>
              <a:t>insan kaynağının geliştirilmesini</a:t>
            </a:r>
            <a:r>
              <a:rPr lang="tr-TR" sz="2400" smtClean="0">
                <a:latin typeface="Times New Roman" pitchFamily="18" charset="0"/>
                <a:cs typeface="Times New Roman" pitchFamily="18" charset="0"/>
              </a:rPr>
              <a:t> sağlamaya yönelik projeler üretmek, politika kurullarının öncelediği alanlarda küresel düzeyde insan kaynağının tespitini yaparak milli projelere kazandırılmasını sağlamak kamuda </a:t>
            </a:r>
            <a:r>
              <a:rPr lang="tr-TR" sz="2400" b="1" smtClean="0">
                <a:latin typeface="Times New Roman" pitchFamily="18" charset="0"/>
                <a:cs typeface="Times New Roman" pitchFamily="18" charset="0"/>
              </a:rPr>
              <a:t>kariyer yönetimi, performans yönetimi </a:t>
            </a:r>
            <a:r>
              <a:rPr lang="tr-TR" sz="2400" err="1" smtClean="0">
                <a:latin typeface="Times New Roman" pitchFamily="18" charset="0"/>
                <a:cs typeface="Times New Roman" pitchFamily="18" charset="0"/>
              </a:rPr>
              <a:t>vd. yönetim modellerini hayata geçirecek projeler hazırlamak, kamu istihdamında </a:t>
            </a:r>
            <a:r>
              <a:rPr lang="tr-TR" sz="2400" b="1" smtClean="0">
                <a:latin typeface="Times New Roman" pitchFamily="18" charset="0"/>
                <a:cs typeface="Times New Roman" pitchFamily="18" charset="0"/>
              </a:rPr>
              <a:t>liyakat ve yetkinliğin </a:t>
            </a:r>
            <a:r>
              <a:rPr lang="tr-TR" sz="2400" smtClean="0">
                <a:latin typeface="Times New Roman" pitchFamily="18" charset="0"/>
                <a:cs typeface="Times New Roman" pitchFamily="18" charset="0"/>
              </a:rPr>
              <a:t>artırılması için gerekli olan projeler üretmek ve çalışmalar yapmak, </a:t>
            </a:r>
            <a:r>
              <a:rPr lang="tr-TR" sz="2400" b="1" smtClean="0">
                <a:latin typeface="Times New Roman" pitchFamily="18" charset="0"/>
                <a:cs typeface="Times New Roman" pitchFamily="18" charset="0"/>
              </a:rPr>
              <a:t>verimliliğin </a:t>
            </a:r>
            <a:r>
              <a:rPr lang="tr-TR" sz="2400" smtClean="0">
                <a:latin typeface="Times New Roman" pitchFamily="18" charset="0"/>
                <a:cs typeface="Times New Roman" pitchFamily="18" charset="0"/>
              </a:rPr>
              <a:t>artırılması için insan kaynakları planlamasına yönelik çalışmalar yapmak, kamu istihdamında liyakat ve yetkinliğin artırılması için projeler geliştirmek yer almaktadır</a:t>
            </a:r>
            <a:endParaRPr lang="tr-TR" sz="2400">
              <a:latin typeface="Times New Roman" pitchFamily="18" charset="0"/>
              <a:cs typeface="Times New Roman" pitchFamily="18" charset="0"/>
            </a:endParaRPr>
          </a:p>
        </p:txBody>
      </p:sp>
    </p:spTree>
    <p:custDataLst>
      <p:tags r:id="rId1"/>
    </p:custData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a:xfrm>
            <a:off x="457200" y="274638"/>
            <a:ext cx="8229600" cy="130026"/>
          </a:xfrm>
        </p:spPr>
        <p:txBody>
          <a:bodyPr>
            <a:normAutofit fontScale="90000"/>
          </a:bodyPr>
          <a:lstStyle/>
          <a:p>
            <a:endParaRPr lang="tr-TR" sz="800"/>
          </a:p>
        </p:txBody>
      </p:sp>
      <p:sp>
        <p:nvSpPr>
          <p:cNvPr id="3" name="2 İçerik Yer Tutucusu"/>
          <p:cNvSpPr>
            <a:spLocks noGrp="1"/>
          </p:cNvSpPr>
          <p:nvPr>
            <p:ph idx="1"/>
            <p:custDataLst>
              <p:tags r:id="rId3"/>
            </p:custDataLst>
          </p:nvPr>
        </p:nvSpPr>
        <p:spPr>
          <a:xfrm>
            <a:off x="457200" y="620688"/>
            <a:ext cx="8229600" cy="5505475"/>
          </a:xfrm>
        </p:spPr>
        <p:txBody>
          <a:bodyPr/>
          <a:lstStyle/>
          <a:p>
            <a:pPr>
              <a:buNone/>
            </a:pPr>
            <a:endParaRPr lang="tr-TR" smtClean="0"/>
          </a:p>
          <a:p>
            <a:pPr>
              <a:buNone/>
            </a:pPr>
            <a:r>
              <a:rPr lang="tr-TR" sz="4800" b="1" i="1" smtClean="0">
                <a:latin typeface="Times New Roman" pitchFamily="18" charset="0"/>
                <a:cs typeface="Times New Roman" pitchFamily="18" charset="0"/>
              </a:rPr>
              <a:t>		“Ruhu ve hissi olmayan 		bir şey başarılı olamaz”</a:t>
            </a:r>
            <a:r>
              <a:rPr lang="tr-TR" smtClean="0">
                <a:latin typeface="Times New Roman" pitchFamily="18" charset="0"/>
                <a:cs typeface="Times New Roman" pitchFamily="18" charset="0"/>
              </a:rPr>
              <a:t>.</a:t>
            </a:r>
          </a:p>
          <a:p>
            <a:pPr algn="r">
              <a:buNone/>
            </a:pPr>
            <a:r>
              <a:rPr lang="tr-TR" smtClean="0">
                <a:latin typeface="Times New Roman" pitchFamily="18" charset="0"/>
                <a:cs typeface="Times New Roman" pitchFamily="18" charset="0"/>
              </a:rPr>
              <a:t>	</a:t>
            </a:r>
            <a:r>
              <a:rPr lang="tr-TR" sz="2000" b="1" i="1" err="1" smtClean="0">
                <a:latin typeface="Times New Roman" pitchFamily="18" charset="0"/>
                <a:cs typeface="Times New Roman" pitchFamily="18" charset="0"/>
              </a:rPr>
              <a:t>Prof.Dr.Turhan KORKMAZ </a:t>
            </a:r>
            <a:endParaRPr lang="tr-TR" sz="2000" b="1" i="1">
              <a:latin typeface="Times New Roman" pitchFamily="18" charset="0"/>
              <a:cs typeface="Times New Roman" pitchFamily="18" charset="0"/>
            </a:endParaRPr>
          </a:p>
        </p:txBody>
      </p:sp>
    </p:spTree>
    <p:custDataLst>
      <p:tags r:id="rId1"/>
    </p:custData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custDataLst>
              <p:tags r:id="rId2"/>
            </p:custDataLst>
            <p:extLst>
              <p:ext uri="{D42A27DB-BD31-4B8C-83A1-F6EECF244321}">
                <p14:modId xmlns:p14="http://schemas.microsoft.com/office/powerpoint/2010/main" val="175239038"/>
              </p:ext>
            </p:extLst>
          </p:nvPr>
        </p:nvGraphicFramePr>
        <p:xfrm>
          <a:off x="914400" y="1124744"/>
          <a:ext cx="7772400"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id="{EB51E3D3-4C95-4AB7-B8C7-BE4267F62324}"/>
              </a:ext>
            </a:extLst>
          </p:cNvPr>
          <p:cNvSpPr txBox="1"/>
          <p:nvPr>
            <p:custDataLst>
              <p:tags r:id="rId2"/>
            </p:custDataLst>
          </p:nvPr>
        </p:nvSpPr>
        <p:spPr>
          <a:xfrm>
            <a:off x="755576" y="836712"/>
            <a:ext cx="7560840" cy="523220"/>
          </a:xfrm>
          <a:prstGeom prst="rect">
            <a:avLst/>
          </a:prstGeom>
          <a:noFill/>
        </p:spPr>
        <p:txBody>
          <a:bodyPr wrap="square" rtlCol="0">
            <a:spAutoFit/>
          </a:bodyPr>
          <a:lstStyle/>
          <a:p>
            <a:r>
              <a:rPr lang="tr-TR" sz="2800" b="1">
                <a:latin typeface="Times New Roman" pitchFamily="18" charset="0"/>
                <a:cs typeface="Times New Roman" pitchFamily="18" charset="0"/>
              </a:rPr>
              <a:t>DİNLEDİĞİNİZ İÇİN TEŞEKKÜR EDERİM.</a:t>
            </a:r>
            <a:endParaRPr lang="en-US" sz="2800" b="1">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id="{DBE0B766-C900-4F5D-9FAE-11CE8017A617}"/>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691680" y="1412776"/>
            <a:ext cx="5832648" cy="4464496"/>
          </a:xfrm>
          <a:prstGeom prst="rect">
            <a:avLst/>
          </a:prstGeom>
        </p:spPr>
      </p:pic>
      <p:sp>
        <p:nvSpPr>
          <p:cNvPr id="8" name="TextBox 7">
            <a:extLst>
              <a:ext uri="{FF2B5EF4-FFF2-40B4-BE49-F238E27FC236}">
                <a16:creation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id="{3D87D7E1-6946-4F10-A821-2F63C9E238E7}"/>
              </a:ext>
            </a:extLst>
          </p:cNvPr>
          <p:cNvSpPr txBox="1"/>
          <p:nvPr>
            <p:custDataLst>
              <p:tags r:id="rId4"/>
            </p:custDataLst>
          </p:nvPr>
        </p:nvSpPr>
        <p:spPr>
          <a:xfrm>
            <a:off x="3059832" y="6021288"/>
            <a:ext cx="2952328" cy="523220"/>
          </a:xfrm>
          <a:prstGeom prst="rect">
            <a:avLst/>
          </a:prstGeom>
          <a:noFill/>
        </p:spPr>
        <p:txBody>
          <a:bodyPr wrap="square" rtlCol="0">
            <a:spAutoFit/>
          </a:bodyPr>
          <a:lstStyle/>
          <a:p>
            <a:r>
              <a:rPr lang="tr-TR" sz="2800" b="1"/>
              <a:t>SAYGILARIMLA</a:t>
            </a:r>
            <a:endParaRPr lang="en-US" sz="2800" b="1"/>
          </a:p>
        </p:txBody>
      </p:sp>
    </p:spTree>
    <p:custDataLst>
      <p:tags r:id="rId1"/>
    </p:custDataLst>
    <p:extLst>
      <p:ext uri="{BB962C8B-B14F-4D97-AF65-F5344CB8AC3E}">
        <p14:creationId xmlns:p14="http://schemas.microsoft.com/office/powerpoint/2010/main" val="35885538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custDataLst>
              <p:tags r:id="rId2"/>
            </p:custDataLst>
          </p:nvPr>
        </p:nvSpPr>
        <p:spPr/>
        <p:txBody>
          <a:bodyPr>
            <a:normAutofit/>
          </a:bodyPr>
          <a:lstStyle/>
          <a:p>
            <a:r>
              <a:rPr lang="tr-TR" sz="3200" b="1" smtClean="0">
                <a:latin typeface="Times New Roman" pitchFamily="18" charset="0"/>
                <a:cs typeface="Times New Roman" pitchFamily="18" charset="0"/>
              </a:rPr>
              <a:t>Belediyenin Görevleri</a:t>
            </a:r>
            <a:endParaRPr lang="tr-TR" sz="3200" b="1">
              <a:latin typeface="Times New Roman" pitchFamily="18" charset="0"/>
              <a:cs typeface="Times New Roman" pitchFamily="18" charset="0"/>
            </a:endParaRPr>
          </a:p>
        </p:txBody>
      </p:sp>
      <p:sp>
        <p:nvSpPr>
          <p:cNvPr id="3" name="2 İçerik Yer Tutucusu"/>
          <p:cNvSpPr>
            <a:spLocks noGrp="1"/>
          </p:cNvSpPr>
          <p:nvPr>
            <p:ph idx="1"/>
            <p:custDataLst>
              <p:tags r:id="rId3"/>
            </p:custDataLst>
          </p:nvPr>
        </p:nvSpPr>
        <p:spPr>
          <a:xfrm>
            <a:off x="457200" y="1412776"/>
            <a:ext cx="8229600" cy="5112568"/>
          </a:xfrm>
        </p:spPr>
        <p:txBody>
          <a:bodyPr>
            <a:normAutofit fontScale="92500" lnSpcReduction="10000"/>
          </a:bodyPr>
          <a:lstStyle/>
          <a:p>
            <a:pPr algn="just">
              <a:buNone/>
            </a:pPr>
            <a:r>
              <a:rPr lang="tr-TR" smtClean="0"/>
              <a:t>	</a:t>
            </a:r>
            <a:r>
              <a:rPr lang="tr-TR" smtClean="0">
                <a:latin typeface="Times New Roman" pitchFamily="18" charset="0"/>
                <a:cs typeface="Times New Roman" pitchFamily="18" charset="0"/>
              </a:rPr>
              <a:t>Belediyenin görevleri o kadar geniştir ki, neredeyse hayatın her anında, alanında vardır.</a:t>
            </a:r>
          </a:p>
          <a:p>
            <a:pPr algn="just">
              <a:buNone/>
            </a:pPr>
            <a:r>
              <a:rPr lang="tr-TR" smtClean="0">
                <a:latin typeface="Times New Roman" pitchFamily="18" charset="0"/>
                <a:cs typeface="Times New Roman" pitchFamily="18" charset="0"/>
              </a:rPr>
              <a:t>	</a:t>
            </a:r>
            <a:r>
              <a:rPr lang="tr-TR" smtClean="0">
                <a:solidFill>
                  <a:srgbClr val="FF0000"/>
                </a:solidFill>
                <a:latin typeface="Times New Roman" pitchFamily="18" charset="0"/>
                <a:cs typeface="Times New Roman" pitchFamily="18" charset="0"/>
              </a:rPr>
              <a:t>Belediye, mahallî müşterek nitelikte olmak şartıyla; </a:t>
            </a:r>
          </a:p>
          <a:p>
            <a:pPr algn="just">
              <a:buFontTx/>
              <a:buChar char="-"/>
            </a:pPr>
            <a:r>
              <a:rPr lang="tr-TR" smtClean="0">
                <a:latin typeface="Times New Roman" pitchFamily="18" charset="0"/>
                <a:cs typeface="Times New Roman" pitchFamily="18" charset="0"/>
              </a:rPr>
              <a:t>Büyükşehir Belediyeleri,</a:t>
            </a:r>
          </a:p>
          <a:p>
            <a:pPr algn="just">
              <a:buFontTx/>
              <a:buChar char="-"/>
            </a:pPr>
            <a:r>
              <a:rPr lang="tr-TR" smtClean="0">
                <a:latin typeface="Times New Roman" pitchFamily="18" charset="0"/>
                <a:cs typeface="Times New Roman" pitchFamily="18" charset="0"/>
              </a:rPr>
              <a:t>İl Belediyeleri,</a:t>
            </a:r>
          </a:p>
          <a:p>
            <a:pPr algn="just">
              <a:buFontTx/>
              <a:buChar char="-"/>
            </a:pPr>
            <a:r>
              <a:rPr lang="tr-TR" smtClean="0">
                <a:latin typeface="Times New Roman" pitchFamily="18" charset="0"/>
                <a:cs typeface="Times New Roman" pitchFamily="18" charset="0"/>
              </a:rPr>
              <a:t>Büyükşehir İlçe Belediyeleri,</a:t>
            </a:r>
          </a:p>
          <a:p>
            <a:pPr algn="just">
              <a:buFontTx/>
              <a:buChar char="-"/>
            </a:pPr>
            <a:r>
              <a:rPr lang="tr-TR" smtClean="0">
                <a:latin typeface="Times New Roman" pitchFamily="18" charset="0"/>
                <a:cs typeface="Times New Roman" pitchFamily="18" charset="0"/>
              </a:rPr>
              <a:t>İlçe Belediyeleri,</a:t>
            </a:r>
          </a:p>
          <a:p>
            <a:pPr algn="just">
              <a:buFontTx/>
              <a:buChar char="-"/>
            </a:pPr>
            <a:r>
              <a:rPr lang="tr-TR" smtClean="0">
                <a:latin typeface="Times New Roman" pitchFamily="18" charset="0"/>
                <a:cs typeface="Times New Roman" pitchFamily="18" charset="0"/>
              </a:rPr>
              <a:t>Belde Belediyeleri,</a:t>
            </a:r>
          </a:p>
          <a:p>
            <a:pPr algn="just">
              <a:buNone/>
            </a:pPr>
            <a:r>
              <a:rPr lang="tr-TR" smtClean="0">
                <a:latin typeface="Times New Roman" pitchFamily="18" charset="0"/>
                <a:cs typeface="Times New Roman" pitchFamily="18" charset="0"/>
              </a:rPr>
              <a:t>	Görevleri ve yetkileri ayrı ayrı tanımlanmıştır.</a:t>
            </a:r>
            <a:endParaRPr lang="tr-TR">
              <a:latin typeface="Times New Roman" pitchFamily="18" charset="0"/>
              <a:cs typeface="Times New Roman" pitchFamily="18" charset="0"/>
            </a:endParaRP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7.14"/>
  <p:tag name="AS_TITLE" val="Aspose.Slides for .NET 4.0"/>
  <p:tag name="AS_VERSION" val="19.7"/>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33079b-ee37-4cf0-a59c-85132aa18805}&quot; /&gt;&lt;isInvalidForFieldText val=&quot;0&quot; /&gt;&lt;Image&gt;&lt;filename val=&quot;E:\breeze\content\2502780362\4943443907-1\input\breezo\data\asimages\{ca33079b-ee37-4cf0-a59c-85132aa18805}.png&quot; /&gt;&lt;left val=&quot;370&quot; /&gt;&lt;top val=&quot;72&quot; /&gt;&lt;width val=&quot;220&quot; /&gt;&lt;height val=&quot;130&quot; /&gt;&lt;hasText val=&quot;1&quot; /&gt;&lt;/Image&gt;&lt;/ThreeDShapeInfo&gt;"/>
  <p:tag name="PRESENTER_SHAPETEXTINFO" val="&lt;ShapeTextInfo&gt;&lt;TableIndex row=&quot;-1&quot; col=&quot;-1&quot;&gt;&lt;linesCount val=&quot;1&quot; /&gt;&lt;lineCharCount val=&quot;74&quot; /&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9c05f3-495e-4127-afc4-828cebb9c45f}&quot; /&gt;&lt;isInvalidForFieldText val=&quot;0&quot; /&gt;&lt;Image&gt;&lt;filename val=&quot;E:\breeze\content\2502780362\4943443907-1\input\breezo\data\asimages\{5d9c05f3-495e-4127-afc4-828cebb9c45f}.png&quot; /&gt;&lt;left val=&quot;132&quot; /&gt;&lt;top val=&quot;238&quot; /&gt;&lt;width val=&quot;749&quot; /&gt;&lt;height val=&quot;355&quot; /&gt;&lt;hasText val=&quot;1&quot; /&gt;&lt;/Image&gt;&lt;/ThreeDShapeInfo&gt;"/>
  <p:tag name="PRESENTER_SHAPETEXTINFO" val="&lt;ShapeTextInfo&gt;&lt;TableIndex row=&quot;-1&quot; col=&quot;-1&quot;&gt;&lt;linesCount val=&quot;6&quot; /&gt;&lt;lineCharCount val=&quot;99&quot; /&gt;&lt;lineCharCount val=&quot;10&quot; /&gt;&lt;lineCharCount val=&quot;26&quot; /&gt;&lt;lineCharCount val=&quot;25&quot; /&gt;&lt;lineCharCount val=&quot;117&quot; /&gt;&lt;lineCharCount val=&quot;23&quot; /&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4dc0b5-a26a-4eff-93c2-f99318eba809}&quot; /&gt;&lt;isInvalidForFieldText val=&quot;0&quot; /&gt;&lt;Image&gt;&lt;filename val=&quot;E:\breeze\content\2502780362\4943443907-1\input\breezo\data\asimages\{724dc0b5-a26a-4eff-93c2-f99318eba809}.png&quot; /&gt;&lt;left val=&quot;315&quot; /&gt;&lt;top val=&quot;38&quot; /&gt;&lt;width val=&quot;627&quot; /&gt;&lt;height val=&quot;533&quot; /&gt;&lt;hasText val=&quot;1&quot; /&gt;&lt;/Image&gt;&lt;/ThreeDShapeInfo&gt;"/>
  <p:tag name="PRESENTER_SHAPETEXTINFO" val="&lt;ShapeTextInfo&gt;&lt;TableIndex row=&quot;-1&quot; col=&quot;-1&quot;&gt;&lt;linesCount val=&quot;5&quot; /&gt;&lt;lineCharCount val=&quot;26&quot; /&gt;&lt;lineCharCount val=&quot;156&quot; /&gt;&lt;lineCharCount val=&quot;186&quot; /&gt;&lt;lineCharCount val=&quot;45&quot; /&gt;&lt;lineCharCount val=&quot;35&quot; /&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2d9b39-dd25-4d64-8151-830a1452723f}&quot; /&gt;&lt;isInvalidForFieldText val=&quot;0&quot; /&gt;&lt;Image&gt;&lt;filename val=&quot;E:\breeze\content\2502780362\4943443907-1\input\breezo\data\asimages\{672d9b39-dd25-4d64-8151-830a1452723f}.jpg&quot; /&gt;&lt;left val=&quot;0&quot; /&gt;&lt;top val=&quot;0&quot; /&gt;&lt;width val=&quot;271&quot; /&gt;&lt;height val=&quot;346&quot; /&gt;&lt;hasText val=&quot;1&quot; /&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70f146-8766-4ae6-81df-e714761a9b9e}&quot; /&gt;&lt;isInvalidForFieldText val=&quot;0&quot; /&gt;&lt;Image&gt;&lt;filename val=&quot;E:\breeze\content\2502780362\4943443907-1\input\breezo\data\asimages\{d070f146-8766-4ae6-81df-e714761a9b9e}.png&quot; /&gt;&lt;left val=&quot;205&quot; /&gt;&lt;top val=&quot;44&quot; /&gt;&lt;width val=&quot;549&quot; /&gt;&lt;height val=&quot;41&quot; /&gt;&lt;hasText val=&quot;1&quot; /&gt;&lt;/Image&gt;&lt;/ThreeDShapeInfo&gt;"/>
  <p:tag name="PRESENTER_SHAPETEXTINFO" val="&lt;ShapeTextInfo&gt;&lt;TableIndex row=&quot;-1&quot; col=&quot;-1&quot;&gt;&lt;linesCount val=&quot;1&quot; /&gt;&lt;lineCharCount val=&quot;33&quot; /&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5a8331-6b27-487d-bd7c-455a1144f978}&quot; /&gt;&lt;isInvalidForFieldText val=&quot;0&quot; /&gt;&lt;Image&gt;&lt;filename val=&quot;E:\breeze\content\2502780362\4943443907-1\input\breezo\data\asimages\{a45a8331-6b27-487d-bd7c-455a1144f978}.png&quot; /&gt;&lt;left val=&quot;93&quot; /&gt;&lt;top val=&quot;156&quot; /&gt;&lt;width val=&quot;801&quot; /&gt;&lt;height val=&quot;444&quot; /&gt;&lt;hasText val=&quot;1&quot; /&gt;&lt;/Image&gt;&lt;/ThreeDShapeInfo&gt;"/>
  <p:tag name="PRESENTER_SHAPETEXTINFO" val="&lt;ShapeTextInfo&gt;&lt;TableIndex row=&quot;-1&quot; col=&quot;-1&quot;&gt;&lt;linesCount val=&quot;14&quot; /&gt;&lt;lineCharCount val=&quot;3&quot; /&gt;&lt;lineCharCount val=&quot;92&quot; /&gt;&lt;lineCharCount val=&quot;35&quot; /&gt;&lt;lineCharCount val=&quot;27&quot; /&gt;&lt;lineCharCount val=&quot;40&quot; /&gt;&lt;lineCharCount val=&quot;38&quot; /&gt;&lt;lineCharCount val=&quot;39&quot; /&gt;&lt;lineCharCount val=&quot;37&quot; /&gt;&lt;lineCharCount val=&quot;1&quot; /&gt;&lt;lineCharCount val=&quot;3&quot; /&gt;&lt;lineCharCount val=&quot;138&quot; /&gt;&lt;lineCharCount val=&quot;87&quot; /&gt;&lt;lineCharCount val=&quot;1&quot; /&gt;&lt;lineCharCount val=&quot;2&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19d3de-2c0e-4240-ac87-197291b666d3}&quot; /&gt;&lt;isInvalidForFieldText val=&quot;0&quot; /&gt;&lt;Image&gt;&lt;filename val=&quot;E:\breeze\content\2502780362\4943443907-1\input\breezo\data\asimages\{7f19d3de-2c0e-4240-ac87-197291b666d3}.png&quot; /&gt;&lt;left val=&quot;78&quot; /&gt;&lt;top val=&quot;72&quot; /&gt;&lt;width val=&quot;827&quot; /&gt;&lt;height val=&quot;507&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1&quot; /&gt;&lt;/TableIndex&gt;&lt;TableIndex row=&quot;1&quot; col=&quot;3&quot;&gt;&lt;linesCount val=&quot;1&quot; /&gt;&lt;lineCharCount val=&quot;9&quot; /&gt;&lt;/TableIndex&gt;&lt;TableIndex row=&quot;1&quot; col=&quot;4&quot;&gt;&lt;linesCount val=&quot;1&quot; /&gt;&lt;lineCharCount val=&quot;6&quot; /&gt;&lt;/TableIndex&gt;&lt;TableIndex row=&quot;1&quot; col=&quot;5&quot;&gt;&lt;linesCount val=&quot;1&quot; /&gt;&lt;lineCharCount val=&quot;1&quot; /&gt;&lt;/TableIndex&gt;&lt;TableIndex row=&quot;1&quot; col=&quot;6&quot;&gt;&lt;linesCount val=&quot;1&quot; /&gt;&lt;lineCharCount val=&quot;8&quot; /&gt;&lt;/TableIndex&gt;&lt;TableIndex row=&quot;1&quot; col=&quot;7&quot;&gt;&lt;linesCount val=&quot;1&quot; /&gt;&lt;lineCharCount val=&quot;1&quot; /&gt;&lt;/TableIndex&gt;&lt;TableIndex row=&quot;2&quot; col=&quot;1&quot;&gt;&lt;linesCount val=&quot;1&quot; /&gt;&lt;lineCharCount val=&quot;8&quot; /&gt;&lt;/TableIndex&gt;&lt;TableIndex row=&quot;2&quot; col=&quot;2&quot;&gt;&lt;linesCount val=&quot;1&quot; /&gt;&lt;lineCharCount val=&quot;8&quot; /&gt;&lt;/TableIndex&gt;&lt;TableIndex row=&quot;2&quot; col=&quot;3&quot;&gt;&lt;linesCount val=&quot;1&quot; /&gt;&lt;lineCharCount val=&quot;6&quot; /&gt;&lt;/TableIndex&gt;&lt;TableIndex row=&quot;2&quot; col=&quot;4&quot;&gt;&lt;linesCount val=&quot;1&quot; /&gt;&lt;lineCharCount val=&quot;4&quot; /&gt;&lt;/TableIndex&gt;&lt;TableIndex row=&quot;2&quot; col=&quot;5&quot;&gt;&lt;linesCount val=&quot;1&quot; /&gt;&lt;lineCharCount val=&quot;6&quot; /&gt;&lt;/TableIndex&gt;&lt;TableIndex row=&quot;2&quot; col=&quot;6&quot;&gt;&lt;linesCount val=&quot;1&quot; /&gt;&lt;lineCharCount val=&quot;4&quot; /&gt;&lt;/TableIndex&gt;&lt;TableIndex row=&quot;2&quot; col=&quot;7&quot;&gt;&lt;linesCount val=&quot;1&quot; /&gt;&lt;lineCharCount val=&quot;7&quot; /&gt;&lt;/TableIndex&gt;&lt;TableIndex row=&quot;3&quot; col=&quot;1&quot;&gt;&lt;linesCount val=&quot;1&quot; /&gt;&lt;lineCharCount val=&quot;23&quot; /&gt;&lt;/TableIndex&gt;&lt;TableIndex row=&quot;3&quot; col=&quot;2&quot;&gt;&lt;linesCount val=&quot;1&quot; /&gt;&lt;lineCharCount val=&quot;3&quot; /&gt;&lt;/TableIndex&gt;&lt;TableIndex row=&quot;3&quot; col=&quot;3&quot;&gt;&lt;linesCount val=&quot;1&quot; /&gt;&lt;lineCharCount val=&quot;1&quot; /&gt;&lt;/TableIndex&gt;&lt;TableIndex row=&quot;3&quot; col=&quot;4&quot;&gt;&lt;linesCount val=&quot;1&quot; /&gt;&lt;lineCharCount val=&quot;5&quot; /&gt;&lt;/TableIndex&gt;&lt;TableIndex row=&quot;3&quot; col=&quot;5&quot;&gt;&lt;linesCount val=&quot;1&quot; /&gt;&lt;lineCharCount val=&quot;6&quot; /&gt;&lt;/TableIndex&gt;&lt;TableIndex row=&quot;3&quot; col=&quot;6&quot;&gt;&lt;linesCount val=&quot;1&quot; /&gt;&lt;lineCharCount val=&quot;3&quot; /&gt;&lt;/TableIndex&gt;&lt;TableIndex row=&quot;3&quot; col=&quot;7&quot;&gt;&lt;linesCount val=&quot;1&quot; /&gt;&lt;lineCharCount val=&quot;5&quot; /&gt;&lt;/TableIndex&gt;&lt;TableIndex row=&quot;4&quot; col=&quot;1&quot;&gt;&lt;linesCount val=&quot;1&quot; /&gt;&lt;lineCharCount val=&quot;1&quot; /&gt;&lt;/TableIndex&gt;&lt;TableIndex row=&quot;4&quot; col=&quot;2&quot;&gt;&lt;linesCount val=&quot;1&quot; /&gt;&lt;lineCharCount val=&quot;3&quot; /&gt;&lt;/TableIndex&gt;&lt;TableIndex row=&quot;4&quot; col=&quot;3&quot;&gt;&lt;linesCount val=&quot;1&quot; /&gt;&lt;lineCharCount val=&quot;2&quot; /&gt;&lt;/TableIndex&gt;&lt;TableIndex row=&quot;4&quot; col=&quot;4&quot;&gt;&lt;linesCount val=&quot;1&quot; /&gt;&lt;lineCharCount val=&quot;5&quot; /&gt;&lt;/TableIndex&gt;&lt;TableIndex row=&quot;4&quot; col=&quot;5&quot;&gt;&lt;linesCount val=&quot;1&quot; /&gt;&lt;lineCharCount val=&quot;6&quot; /&gt;&lt;/TableIndex&gt;&lt;TableIndex row=&quot;4&quot; col=&quot;6&quot;&gt;&lt;linesCount val=&quot;1&quot; /&gt;&lt;lineCharCount val=&quot;5&quot; /&gt;&lt;/TableIndex&gt;&lt;TableIndex row=&quot;4&quot; col=&quot;7&quot;&gt;&lt;linesCount val=&quot;1&quot; /&gt;&lt;lineCharCount val=&quot;6&quot; /&gt;&lt;/TableIndex&gt;&lt;TableIndex row=&quot;5&quot; col=&quot;1&quot;&gt;&lt;linesCount val=&quot;1&quot; /&gt;&lt;lineCharCount val=&quot;1&quot; /&gt;&lt;/TableIndex&gt;&lt;TableIndex row=&quot;5&quot; col=&quot;2&quot;&gt;&lt;linesCount val=&quot;1&quot; /&gt;&lt;lineCharCount val=&quot;3&quot; /&gt;&lt;/TableIndex&gt;&lt;TableIndex row=&quot;5&quot; col=&quot;3&quot;&gt;&lt;linesCount val=&quot;1&quot; /&gt;&lt;lineCharCount val=&quot;1&quot; /&gt;&lt;/TableIndex&gt;&lt;TableIndex row=&quot;5&quot; col=&quot;4&quot;&gt;&lt;linesCount val=&quot;1&quot; /&gt;&lt;lineCharCount val=&quot;5&quot; /&gt;&lt;/TableIndex&gt;&lt;TableIndex row=&quot;5&quot; col=&quot;5&quot;&gt;&lt;linesCount val=&quot;1&quot; /&gt;&lt;lineCharCount val=&quot;6&quot; /&gt;&lt;/TableIndex&gt;&lt;TableIndex row=&quot;5&quot; col=&quot;6&quot;&gt;&lt;linesCount val=&quot;1&quot; /&gt;&lt;lineCharCount val=&quot;5&quot; /&gt;&lt;/TableIndex&gt;&lt;TableIndex row=&quot;5&quot; col=&quot;7&quot;&gt;&lt;linesCount val=&quot;1&quot; /&gt;&lt;lineCharCount val=&quot;6&quot; /&gt;&lt;/TableIndex&gt;&lt;TableIndex row=&quot;6&quot; col=&quot;1&quot;&gt;&lt;linesCount val=&quot;1&quot; /&gt;&lt;lineCharCount val=&quot;1&quot; /&gt;&lt;/TableIndex&gt;&lt;TableIndex row=&quot;6&quot; col=&quot;2&quot;&gt;&lt;linesCount val=&quot;1&quot; /&gt;&lt;lineCharCount val=&quot;3&quot; /&gt;&lt;/TableIndex&gt;&lt;TableIndex row=&quot;6&quot; col=&quot;3&quot;&gt;&lt;linesCount val=&quot;1&quot; /&gt;&lt;lineCharCount val=&quot;1&quot; /&gt;&lt;/TableIndex&gt;&lt;TableIndex row=&quot;6&quot; col=&quot;4&quot;&gt;&lt;linesCount val=&quot;1&quot; /&gt;&lt;lineCharCount val=&quot;5&quot; /&gt;&lt;/TableIndex&gt;&lt;TableIndex row=&quot;6&quot; col=&quot;5&quot;&gt;&lt;linesCount val=&quot;1&quot; /&gt;&lt;lineCharCount val=&quot;6&quot; /&gt;&lt;/TableIndex&gt;&lt;TableIndex row=&quot;6&quot; col=&quot;6&quot;&gt;&lt;linesCount val=&quot;1&quot; /&gt;&lt;lineCharCount val=&quot;5&quot; /&gt;&lt;/TableIndex&gt;&lt;TableIndex row=&quot;6&quot; col=&quot;7&quot;&gt;&lt;linesCount val=&quot;1&quot; /&gt;&lt;lineCharCount val=&quot;5&quot; /&gt;&lt;/TableIndex&gt;&lt;TableIndex row=&quot;7&quot; col=&quot;1&quot;&gt;&lt;linesCount val=&quot;1&quot; /&gt;&lt;lineCharCount val=&quot;1&quot; /&gt;&lt;/TableIndex&gt;&lt;TableIndex row=&quot;7&quot; col=&quot;2&quot;&gt;&lt;linesCount val=&quot;1&quot; /&gt;&lt;lineCharCount val=&quot;3&quot; /&gt;&lt;/TableIndex&gt;&lt;TableIndex row=&quot;7&quot; col=&quot;3&quot;&gt;&lt;linesCount val=&quot;1&quot; /&gt;&lt;lineCharCount val=&quot;1&quot; /&gt;&lt;/TableIndex&gt;&lt;TableIndex row=&quot;7&quot; col=&quot;4&quot;&gt;&lt;linesCount val=&quot;1&quot; /&gt;&lt;lineCharCount val=&quot;5&quot; /&gt;&lt;/TableIndex&gt;&lt;TableIndex row=&quot;7&quot; col=&quot;5&quot;&gt;&lt;linesCount val=&quot;1&quot; /&gt;&lt;lineCharCount val=&quot;5&quot; /&gt;&lt;/TableIndex&gt;&lt;TableIndex row=&quot;7&quot; col=&quot;6&quot;&gt;&lt;linesCount val=&quot;1&quot; /&gt;&lt;lineCharCount val=&quot;5&quot; /&gt;&lt;/TableIndex&gt;&lt;TableIndex row=&quot;7&quot; col=&quot;7&quot;&gt;&lt;linesCount val=&quot;1&quot; /&gt;&lt;lineCharCount val=&quot;5&quot; /&gt;&lt;/TableIndex&gt;&lt;TableIndex row=&quot;8&quot; col=&quot;1&quot;&gt;&lt;linesCount val=&quot;1&quot; /&gt;&lt;lineCharCount val=&quot;1&quot; /&gt;&lt;/TableIndex&gt;&lt;TableIndex row=&quot;8&quot; col=&quot;2&quot;&gt;&lt;linesCount val=&quot;1&quot; /&gt;&lt;lineCharCount val=&quot;3&quot; /&gt;&lt;/TableIndex&gt;&lt;TableIndex row=&quot;8&quot; col=&quot;3&quot;&gt;&lt;linesCount val=&quot;1&quot; /&gt;&lt;lineCharCount val=&quot;1&quot; /&gt;&lt;/TableIndex&gt;&lt;TableIndex row=&quot;8&quot; col=&quot;4&quot;&gt;&lt;linesCount val=&quot;1&quot; /&gt;&lt;lineCharCount val=&quot;6&quot; /&gt;&lt;/TableIndex&gt;&lt;TableIndex row=&quot;8&quot; col=&quot;5&quot;&gt;&lt;linesCount val=&quot;1&quot; /&gt;&lt;lineCharCount val=&quot;6&quot; /&gt;&lt;/TableIndex&gt;&lt;TableIndex row=&quot;8&quot; col=&quot;6&quot;&gt;&lt;linesCount val=&quot;1&quot; /&gt;&lt;lineCharCount val=&quot;5&quot; /&gt;&lt;/TableIndex&gt;&lt;TableIndex row=&quot;8&quot; col=&quot;7&quot;&gt;&lt;linesCount val=&quot;1&quot; /&gt;&lt;lineCharCount val=&quot;5&quot; /&gt;&lt;/TableIndex&gt;&lt;TableIndex row=&quot;9&quot; col=&quot;1&quot;&gt;&lt;linesCount val=&quot;1&quot; /&gt;&lt;lineCharCount val=&quot;0&quot; /&gt;&lt;/TableIndex&gt;&lt;TableIndex row=&quot;9&quot; col=&quot;2&quot;&gt;&lt;linesCount val=&quot;1&quot; /&gt;&lt;lineCharCount val=&quot;0&quot; /&gt;&lt;/TableIndex&gt;&lt;TableIndex row=&quot;9&quot; col=&quot;3&quot;&gt;&lt;linesCount val=&quot;1&quot; /&gt;&lt;lineCharCount val=&quot;2&quot; /&gt;&lt;/TableIndex&gt;&lt;TableIndex row=&quot;9&quot; col=&quot;4&quot;&gt;&lt;linesCount val=&quot;1&quot; /&gt;&lt;lineCharCount val=&quot;0&quot; /&gt;&lt;/TableIndex&gt;&lt;TableIndex row=&quot;9&quot; col=&quot;5&quot;&gt;&lt;linesCount val=&quot;1&quot; /&gt;&lt;lineCharCount val=&quot;7&quot; /&gt;&lt;/TableIndex&gt;&lt;TableIndex row=&quot;9&quot; col=&quot;6&quot;&gt;&lt;linesCount val=&quot;1&quot; /&gt;&lt;lineCharCount val=&quot;0&quot; /&gt;&lt;/TableIndex&gt;&lt;TableIndex row=&quot;9&quot; col=&quot;7&quot;&gt;&lt;linesCount val=&quot;1&quot; /&gt;&lt;lineCharCount val=&quot;6&quot; /&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a8aea0-f9d4-4307-b8e4-2535200afe1c}&quot; /&gt;&lt;isInvalidForFieldText val=&quot;0&quot; /&gt;&lt;Image&gt;&lt;filename val=&quot;E:\breeze\content\2502780362\4943443907-1\input\breezo\data\asimages\{7fa8aea0-f9d4-4307-b8e4-2535200afe1c}.png&quot; /&gt;&lt;left val=&quot;70&quot; /&gt;&lt;top val=&quot;124&quot; /&gt;&lt;width val=&quot;835&quot; /&gt;&lt;height val=&quot;479&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1&quot; /&gt;&lt;/TableIndex&gt;&lt;TableIndex row=&quot;1&quot; col=&quot;3&quot;&gt;&lt;linesCount val=&quot;1&quot; /&gt;&lt;lineCharCount val=&quot;9&quot; /&gt;&lt;/TableIndex&gt;&lt;TableIndex row=&quot;1&quot; col=&quot;4&quot;&gt;&lt;linesCount val=&quot;1&quot; /&gt;&lt;lineCharCount val=&quot;6&quot; /&gt;&lt;/TableIndex&gt;&lt;TableIndex row=&quot;1&quot; col=&quot;5&quot;&gt;&lt;linesCount val=&quot;1&quot; /&gt;&lt;lineCharCount val=&quot;1&quot; /&gt;&lt;/TableIndex&gt;&lt;TableIndex row=&quot;1&quot; col=&quot;6&quot;&gt;&lt;linesCount val=&quot;1&quot; /&gt;&lt;lineCharCount val=&quot;8&quot; /&gt;&lt;/TableIndex&gt;&lt;TableIndex row=&quot;1&quot; col=&quot;7&quot;&gt;&lt;linesCount val=&quot;1&quot; /&gt;&lt;lineCharCount val=&quot;1&quot; /&gt;&lt;/TableIndex&gt;&lt;TableIndex row=&quot;2&quot; col=&quot;1&quot;&gt;&lt;linesCount val=&quot;1&quot; /&gt;&lt;lineCharCount val=&quot;8&quot; /&gt;&lt;/TableIndex&gt;&lt;TableIndex row=&quot;2&quot; col=&quot;2&quot;&gt;&lt;linesCount val=&quot;1&quot; /&gt;&lt;lineCharCount val=&quot;8&quot; /&gt;&lt;/TableIndex&gt;&lt;TableIndex row=&quot;2&quot; col=&quot;3&quot;&gt;&lt;linesCount val=&quot;1&quot; /&gt;&lt;lineCharCount val=&quot;6&quot; /&gt;&lt;/TableIndex&gt;&lt;TableIndex row=&quot;2&quot; col=&quot;4&quot;&gt;&lt;linesCount val=&quot;1&quot; /&gt;&lt;lineCharCount val=&quot;4&quot; /&gt;&lt;/TableIndex&gt;&lt;TableIndex row=&quot;2&quot; col=&quot;5&quot;&gt;&lt;linesCount val=&quot;1&quot; /&gt;&lt;lineCharCount val=&quot;6&quot; /&gt;&lt;/TableIndex&gt;&lt;TableIndex row=&quot;2&quot; col=&quot;6&quot;&gt;&lt;linesCount val=&quot;1&quot; /&gt;&lt;lineCharCount val=&quot;4&quot; /&gt;&lt;/TableIndex&gt;&lt;TableIndex row=&quot;2&quot; col=&quot;7&quot;&gt;&lt;linesCount val=&quot;1&quot; /&gt;&lt;lineCharCount val=&quot;7&quot; /&gt;&lt;/TableIndex&gt;&lt;TableIndex row=&quot;3&quot; col=&quot;1&quot;&gt;&lt;linesCount val=&quot;1&quot; /&gt;&lt;lineCharCount val=&quot;15&quot; /&gt;&lt;/TableIndex&gt;&lt;TableIndex row=&quot;3&quot; col=&quot;2&quot;&gt;&lt;linesCount val=&quot;1&quot; /&gt;&lt;lineCharCount val=&quot;3&quot; /&gt;&lt;/TableIndex&gt;&lt;TableIndex row=&quot;3&quot; col=&quot;3&quot;&gt;&lt;linesCount val=&quot;1&quot; /&gt;&lt;lineCharCount val=&quot;1&quot; /&gt;&lt;/TableIndex&gt;&lt;TableIndex row=&quot;3&quot; col=&quot;4&quot;&gt;&lt;linesCount val=&quot;1&quot; /&gt;&lt;lineCharCount val=&quot;3&quot; /&gt;&lt;/TableIndex&gt;&lt;TableIndex row=&quot;3&quot; col=&quot;5&quot;&gt;&lt;linesCount val=&quot;1&quot; /&gt;&lt;lineCharCount val=&quot;3&quot; /&gt;&lt;/TableIndex&gt;&lt;TableIndex row=&quot;3&quot; col=&quot;6&quot;&gt;&lt;linesCount val=&quot;1&quot; /&gt;&lt;lineCharCount val=&quot;3&quot; /&gt;&lt;/TableIndex&gt;&lt;TableIndex row=&quot;3&quot; col=&quot;7&quot;&gt;&lt;linesCount val=&quot;1&quot; /&gt;&lt;lineCharCount val=&quot;3&quot; /&gt;&lt;/TableIndex&gt;&lt;TableIndex row=&quot;4&quot; col=&quot;1&quot;&gt;&lt;linesCount val=&quot;1&quot; /&gt;&lt;lineCharCount val=&quot;1&quot; /&gt;&lt;/TableIndex&gt;&lt;TableIndex row=&quot;4&quot; col=&quot;2&quot;&gt;&lt;linesCount val=&quot;1&quot; /&gt;&lt;lineCharCount val=&quot;3&quot; /&gt;&lt;/TableIndex&gt;&lt;TableIndex row=&quot;4&quot; col=&quot;3&quot;&gt;&lt;linesCount val=&quot;1&quot; /&gt;&lt;lineCharCount val=&quot;1&quot; /&gt;&lt;/TableIndex&gt;&lt;TableIndex row=&quot;4&quot; col=&quot;4&quot;&gt;&lt;linesCount val=&quot;1&quot; /&gt;&lt;lineCharCount val=&quot;3&quot; /&gt;&lt;/TableIndex&gt;&lt;TableIndex row=&quot;4&quot; col=&quot;5&quot;&gt;&lt;linesCount val=&quot;1&quot; /&gt;&lt;lineCharCount val=&quot;5&quot; /&gt;&lt;/TableIndex&gt;&lt;TableIndex row=&quot;4&quot; col=&quot;6&quot;&gt;&lt;linesCount val=&quot;1&quot; /&gt;&lt;lineCharCount val=&quot;3&quot; /&gt;&lt;/TableIndex&gt;&lt;TableIndex row=&quot;4&quot; col=&quot;7&quot;&gt;&lt;linesCount val=&quot;1&quot; /&gt;&lt;lineCharCount val=&quot;3&quot; /&gt;&lt;/TableIndex&gt;&lt;TableIndex row=&quot;5&quot; col=&quot;1&quot;&gt;&lt;linesCount val=&quot;1&quot; /&gt;&lt;lineCharCount val=&quot;1&quot; /&gt;&lt;/TableIndex&gt;&lt;TableIndex row=&quot;5&quot; col=&quot;2&quot;&gt;&lt;linesCount val=&quot;1&quot; /&gt;&lt;lineCharCount val=&quot;3&quot; /&gt;&lt;/TableIndex&gt;&lt;TableIndex row=&quot;5&quot; col=&quot;3&quot;&gt;&lt;linesCount val=&quot;1&quot; /&gt;&lt;lineCharCount val=&quot;2&quot; /&gt;&lt;/TableIndex&gt;&lt;TableIndex row=&quot;5&quot; col=&quot;4&quot;&gt;&lt;linesCount val=&quot;1&quot; /&gt;&lt;lineCharCount val=&quot;3&quot; /&gt;&lt;/TableIndex&gt;&lt;TableIndex row=&quot;5&quot; col=&quot;5&quot;&gt;&lt;linesCount val=&quot;1&quot; /&gt;&lt;lineCharCount val=&quot;5&quot; /&gt;&lt;/TableIndex&gt;&lt;TableIndex row=&quot;5&quot; col=&quot;6&quot;&gt;&lt;linesCount val=&quot;1&quot; /&gt;&lt;lineCharCount val=&quot;3&quot; /&gt;&lt;/TableIndex&gt;&lt;TableIndex row=&quot;5&quot; col=&quot;7&quot;&gt;&lt;linesCount val=&quot;1&quot; /&gt;&lt;lineCharCount val=&quot;5&quot; /&gt;&lt;/TableIndex&gt;&lt;TableIndex row=&quot;6&quot; col=&quot;1&quot;&gt;&lt;linesCount val=&quot;1&quot; /&gt;&lt;lineCharCount val=&quot;1&quot; /&gt;&lt;/TableIndex&gt;&lt;TableIndex row=&quot;6&quot; col=&quot;2&quot;&gt;&lt;linesCount val=&quot;1&quot; /&gt;&lt;lineCharCount val=&quot;3&quot; /&gt;&lt;/TableIndex&gt;&lt;TableIndex row=&quot;6&quot; col=&quot;3&quot;&gt;&lt;linesCount val=&quot;1&quot; /&gt;&lt;lineCharCount val=&quot;1&quot; /&gt;&lt;/TableIndex&gt;&lt;TableIndex row=&quot;6&quot; col=&quot;4&quot;&gt;&lt;linesCount val=&quot;1&quot; /&gt;&lt;lineCharCount val=&quot;3&quot; /&gt;&lt;/TableIndex&gt;&lt;TableIndex row=&quot;6&quot; col=&quot;5&quot;&gt;&lt;linesCount val=&quot;1&quot; /&gt;&lt;lineCharCount val=&quot;5&quot; /&gt;&lt;/TableIndex&gt;&lt;TableIndex row=&quot;6&quot; col=&quot;6&quot;&gt;&lt;linesCount val=&quot;1&quot; /&gt;&lt;lineCharCount val=&quot;3&quot; /&gt;&lt;/TableIndex&gt;&lt;TableIndex row=&quot;6&quot; col=&quot;7&quot;&gt;&lt;linesCount val=&quot;1&quot; /&gt;&lt;lineCharCount val=&quot;5&quot; /&gt;&lt;/TableIndex&gt;&lt;TableIndex row=&quot;7&quot; col=&quot;1&quot;&gt;&lt;linesCount val=&quot;1&quot; /&gt;&lt;lineCharCount val=&quot;1&quot; /&gt;&lt;/TableIndex&gt;&lt;TableIndex row=&quot;7&quot; col=&quot;2&quot;&gt;&lt;linesCount val=&quot;1&quot; /&gt;&lt;lineCharCount val=&quot;3&quot; /&gt;&lt;/TableIndex&gt;&lt;TableIndex row=&quot;7&quot; col=&quot;3&quot;&gt;&lt;linesCount val=&quot;1&quot; /&gt;&lt;lineCharCount val=&quot;1&quot; /&gt;&lt;/TableIndex&gt;&lt;TableIndex row=&quot;7&quot; col=&quot;4&quot;&gt;&lt;linesCount val=&quot;1&quot; /&gt;&lt;lineCharCount val=&quot;3&quot; /&gt;&lt;/TableIndex&gt;&lt;TableIndex row=&quot;7&quot; col=&quot;5&quot;&gt;&lt;linesCount val=&quot;1&quot; /&gt;&lt;lineCharCount val=&quot;5&quot; /&gt;&lt;/TableIndex&gt;&lt;TableIndex row=&quot;7&quot; col=&quot;6&quot;&gt;&lt;linesCount val=&quot;1&quot; /&gt;&lt;lineCharCount val=&quot;3&quot; /&gt;&lt;/TableIndex&gt;&lt;TableIndex row=&quot;7&quot; col=&quot;7&quot;&gt;&lt;linesCount val=&quot;1&quot; /&gt;&lt;lineCharCount val=&quot;5&quot; /&gt;&lt;/TableIndex&gt;&lt;TableIndex row=&quot;8&quot; col=&quot;1&quot;&gt;&lt;linesCount val=&quot;1&quot; /&gt;&lt;lineCharCount val=&quot;1&quot; /&gt;&lt;/TableIndex&gt;&lt;TableIndex row=&quot;8&quot; col=&quot;2&quot;&gt;&lt;linesCount val=&quot;1&quot; /&gt;&lt;lineCharCount val=&quot;3&quot; /&gt;&lt;/TableIndex&gt;&lt;TableIndex row=&quot;8&quot; col=&quot;3&quot;&gt;&lt;linesCount val=&quot;1&quot; /&gt;&lt;lineCharCount val=&quot;1&quot; /&gt;&lt;/TableIndex&gt;&lt;TableIndex row=&quot;8&quot; col=&quot;4&quot;&gt;&lt;linesCount val=&quot;1&quot; /&gt;&lt;lineCharCount val=&quot;3&quot; /&gt;&lt;/TableIndex&gt;&lt;TableIndex row=&quot;8&quot; col=&quot;5&quot;&gt;&lt;linesCount val=&quot;1&quot; /&gt;&lt;lineCharCount val=&quot;5&quot; /&gt;&lt;/TableIndex&gt;&lt;TableIndex row=&quot;8&quot; col=&quot;6&quot;&gt;&lt;linesCount val=&quot;1&quot; /&gt;&lt;lineCharCount val=&quot;3&quot; /&gt;&lt;/TableIndex&gt;&lt;TableIndex row=&quot;8&quot; col=&quot;7&quot;&gt;&lt;linesCount val=&quot;1&quot; /&gt;&lt;lineCharCount val=&quot;5&quot; /&gt;&lt;/TableIndex&gt;&lt;TableIndex row=&quot;9&quot; col=&quot;1&quot;&gt;&lt;linesCount val=&quot;1&quot; /&gt;&lt;lineCharCount val=&quot;0&quot; /&gt;&lt;/TableIndex&gt;&lt;TableIndex row=&quot;9&quot; col=&quot;2&quot;&gt;&lt;linesCount val=&quot;1&quot; /&gt;&lt;lineCharCount val=&quot;3&quot; /&gt;&lt;/TableIndex&gt;&lt;TableIndex row=&quot;9&quot; col=&quot;3&quot;&gt;&lt;linesCount val=&quot;1&quot; /&gt;&lt;lineCharCount val=&quot;1&quot; /&gt;&lt;/TableIndex&gt;&lt;TableIndex row=&quot;9&quot; col=&quot;4&quot;&gt;&lt;linesCount val=&quot;1&quot; /&gt;&lt;lineCharCount val=&quot;3&quot; /&gt;&lt;/TableIndex&gt;&lt;TableIndex row=&quot;9&quot; col=&quot;5&quot;&gt;&lt;linesCount val=&quot;1&quot; /&gt;&lt;lineCharCount val=&quot;5&quot; /&gt;&lt;/TableIndex&gt;&lt;TableIndex row=&quot;9&quot; col=&quot;6&quot;&gt;&lt;linesCount val=&quot;1&quot; /&gt;&lt;lineCharCount val=&quot;3&quot; /&gt;&lt;/TableIndex&gt;&lt;TableIndex row=&quot;9&quot; col=&quot;7&quot;&gt;&lt;linesCount val=&quot;1&quot; /&gt;&lt;lineCharCount val=&quot;5&quot; /&gt;&lt;/TableIndex&gt;&lt;TableIndex row=&quot;10&quot; col=&quot;1&quot;&gt;&lt;linesCount val=&quot;1&quot; /&gt;&lt;lineCharCount val=&quot;0&quot; /&gt;&lt;/TableIndex&gt;&lt;TableIndex row=&quot;10&quot; col=&quot;2&quot;&gt;&lt;linesCount val=&quot;1&quot; /&gt;&lt;lineCharCount val=&quot;3&quot; /&gt;&lt;/TableIndex&gt;&lt;TableIndex row=&quot;10&quot; col=&quot;3&quot;&gt;&lt;linesCount val=&quot;1&quot; /&gt;&lt;lineCharCount val=&quot;1&quot; /&gt;&lt;/TableIndex&gt;&lt;TableIndex row=&quot;10&quot; col=&quot;4&quot;&gt;&lt;linesCount val=&quot;1&quot; /&gt;&lt;lineCharCount val=&quot;3&quot; /&gt;&lt;/TableIndex&gt;&lt;TableIndex row=&quot;10&quot; col=&quot;5&quot;&gt;&lt;linesCount val=&quot;1&quot; /&gt;&lt;lineCharCount val=&quot;5&quot; /&gt;&lt;/TableIndex&gt;&lt;TableIndex row=&quot;10&quot; col=&quot;6&quot;&gt;&lt;linesCount val=&quot;1&quot; /&gt;&lt;lineCharCount val=&quot;3&quot; /&gt;&lt;/TableIndex&gt;&lt;TableIndex row=&quot;10&quot; col=&quot;7&quot;&gt;&lt;linesCount val=&quot;1&quot; /&gt;&lt;lineCharCount val=&quot;5&quot; /&gt;&lt;/TableIndex&gt;&lt;TableIndex row=&quot;11&quot; col=&quot;1&quot;&gt;&lt;linesCount val=&quot;1&quot; /&gt;&lt;lineCharCount val=&quot;0&quot; /&gt;&lt;/TableIndex&gt;&lt;TableIndex row=&quot;11&quot; col=&quot;2&quot;&gt;&lt;linesCount val=&quot;1&quot; /&gt;&lt;lineCharCount val=&quot;0&quot; /&gt;&lt;/TableIndex&gt;&lt;TableIndex row=&quot;11&quot; col=&quot;3&quot;&gt;&lt;linesCount val=&quot;1&quot; /&gt;&lt;lineCharCount val=&quot;2&quot; /&gt;&lt;/TableIndex&gt;&lt;TableIndex row=&quot;11&quot; col=&quot;4&quot;&gt;&lt;linesCount val=&quot;1&quot; /&gt;&lt;lineCharCount val=&quot;0&quot; /&gt;&lt;/TableIndex&gt;&lt;TableIndex row=&quot;11&quot; col=&quot;5&quot;&gt;&lt;linesCount val=&quot;1&quot; /&gt;&lt;lineCharCount val=&quot;6&quot; /&gt;&lt;/TableIndex&gt;&lt;TableIndex row=&quot;11&quot; col=&quot;6&quot;&gt;&lt;linesCount val=&quot;1&quot; /&gt;&lt;lineCharCount val=&quot;0&quot; /&gt;&lt;/TableIndex&gt;&lt;TableIndex row=&quot;11&quot; col=&quot;7&quot;&gt;&lt;linesCount val=&quot;1&quot; /&gt;&lt;lineCharCount val=&quot;6&quot; /&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4e5f68-3b2e-4525-b6fb-c211b23bf1ec}&quot; /&gt;&lt;isInvalidForFieldText val=&quot;0&quot; /&gt;&lt;Image&gt;&lt;filename val=&quot;E:\breeze\content\2502780362\4943443907-1\input\breezo\data\asimages\{7a4e5f68-3b2e-4525-b6fb-c211b23bf1ec}.png&quot; /&gt;&lt;left val=&quot;70&quot; /&gt;&lt;top val=&quot;79&quot; /&gt;&lt;width val=&quot;819&quot; /&gt;&lt;height val=&quot;592&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1&quot; /&gt;&lt;/TableIndex&gt;&lt;TableIndex row=&quot;1&quot; col=&quot;3&quot;&gt;&lt;linesCount val=&quot;1&quot; /&gt;&lt;lineCharCount val=&quot;9&quot; /&gt;&lt;/TableIndex&gt;&lt;TableIndex row=&quot;1&quot; col=&quot;4&quot;&gt;&lt;linesCount val=&quot;1&quot; /&gt;&lt;lineCharCount val=&quot;6&quot; /&gt;&lt;/TableIndex&gt;&lt;TableIndex row=&quot;1&quot; col=&quot;5&quot;&gt;&lt;linesCount val=&quot;1&quot; /&gt;&lt;lineCharCount val=&quot;1&quot; /&gt;&lt;/TableIndex&gt;&lt;TableIndex row=&quot;1&quot; col=&quot;6&quot;&gt;&lt;linesCount val=&quot;1&quot; /&gt;&lt;lineCharCount val=&quot;8&quot; /&gt;&lt;/TableIndex&gt;&lt;TableIndex row=&quot;1&quot; col=&quot;7&quot;&gt;&lt;linesCount val=&quot;1&quot; /&gt;&lt;lineCharCount val=&quot;1&quot; /&gt;&lt;/TableIndex&gt;&lt;TableIndex row=&quot;2&quot; col=&quot;1&quot;&gt;&lt;linesCount val=&quot;1&quot; /&gt;&lt;lineCharCount val=&quot;8&quot; /&gt;&lt;/TableIndex&gt;&lt;TableIndex row=&quot;2&quot; col=&quot;2&quot;&gt;&lt;linesCount val=&quot;1&quot; /&gt;&lt;lineCharCount val=&quot;8&quot; /&gt;&lt;/TableIndex&gt;&lt;TableIndex row=&quot;2&quot; col=&quot;3&quot;&gt;&lt;linesCount val=&quot;1&quot; /&gt;&lt;lineCharCount val=&quot;6&quot; /&gt;&lt;/TableIndex&gt;&lt;TableIndex row=&quot;2&quot; col=&quot;4&quot;&gt;&lt;linesCount val=&quot;1&quot; /&gt;&lt;lineCharCount val=&quot;4&quot; /&gt;&lt;/TableIndex&gt;&lt;TableIndex row=&quot;2&quot; col=&quot;5&quot;&gt;&lt;linesCount val=&quot;1&quot; /&gt;&lt;lineCharCount val=&quot;6&quot; /&gt;&lt;/TableIndex&gt;&lt;TableIndex row=&quot;2&quot; col=&quot;6&quot;&gt;&lt;linesCount val=&quot;1&quot; /&gt;&lt;lineCharCount val=&quot;4&quot; /&gt;&lt;/TableIndex&gt;&lt;TableIndex row=&quot;2&quot; col=&quot;7&quot;&gt;&lt;linesCount val=&quot;1&quot; /&gt;&lt;lineCharCount val=&quot;7&quot; /&gt;&lt;/TableIndex&gt;&lt;TableIndex row=&quot;3&quot; col=&quot;1&quot;&gt;&lt;linesCount val=&quot;1&quot; /&gt;&lt;lineCharCount val=&quot;10&quot; /&gt;&lt;/TableIndex&gt;&lt;TableIndex row=&quot;3&quot; col=&quot;2&quot;&gt;&lt;linesCount val=&quot;1&quot; /&gt;&lt;lineCharCount val=&quot;3&quot; /&gt;&lt;/TableIndex&gt;&lt;TableIndex row=&quot;3&quot; col=&quot;3&quot;&gt;&lt;linesCount val=&quot;1&quot; /&gt;&lt;lineCharCount val=&quot;1&quot; /&gt;&lt;/TableIndex&gt;&lt;TableIndex row=&quot;3&quot; col=&quot;4&quot;&gt;&lt;linesCount val=&quot;1&quot; /&gt;&lt;lineCharCount val=&quot;2&quot; /&gt;&lt;/TableIndex&gt;&lt;TableIndex row=&quot;3&quot; col=&quot;5&quot;&gt;&lt;linesCount val=&quot;1&quot; /&gt;&lt;lineCharCount val=&quot;1&quot; /&gt;&lt;/TableIndex&gt;&lt;TableIndex row=&quot;3&quot; col=&quot;6&quot;&gt;&lt;linesCount val=&quot;1&quot; /&gt;&lt;lineCharCount val=&quot;2&quot; /&gt;&lt;/TableIndex&gt;&lt;TableIndex row=&quot;3&quot; col=&quot;7&quot;&gt;&lt;linesCount val=&quot;1&quot; /&gt;&lt;lineCharCount val=&quot;1&quot; /&gt;&lt;/TableIndex&gt;&lt;TableIndex row=&quot;4&quot; col=&quot;1&quot;&gt;&lt;linesCount val=&quot;1&quot; /&gt;&lt;lineCharCount val=&quot;17&quot; /&gt;&lt;/TableIndex&gt;&lt;TableIndex row=&quot;4&quot; col=&quot;2&quot;&gt;&lt;linesCount val=&quot;1&quot; /&gt;&lt;lineCharCount val=&quot;3&quot; /&gt;&lt;/TableIndex&gt;&lt;TableIndex row=&quot;4&quot; col=&quot;3&quot;&gt;&lt;linesCount val=&quot;1&quot; /&gt;&lt;lineCharCount val=&quot;2&quot; /&gt;&lt;/TableIndex&gt;&lt;TableIndex row=&quot;4&quot; col=&quot;4&quot;&gt;&lt;linesCount val=&quot;1&quot; /&gt;&lt;lineCharCount val=&quot;2&quot; /&gt;&lt;/TableIndex&gt;&lt;TableIndex row=&quot;4&quot; col=&quot;5&quot;&gt;&lt;linesCount val=&quot;1&quot; /&gt;&lt;lineCharCount val=&quot;5&quot; /&gt;&lt;/TableIndex&gt;&lt;TableIndex row=&quot;4&quot; col=&quot;6&quot;&gt;&lt;linesCount val=&quot;1&quot; /&gt;&lt;lineCharCount val=&quot;2&quot; /&gt;&lt;/TableIndex&gt;&lt;TableIndex row=&quot;4&quot; col=&quot;7&quot;&gt;&lt;linesCount val=&quot;1&quot; /&gt;&lt;lineCharCount val=&quot;5&quot; /&gt;&lt;/TableIndex&gt;&lt;TableIndex row=&quot;5&quot; col=&quot;1&quot;&gt;&lt;linesCount val=&quot;1&quot; /&gt;&lt;lineCharCount val=&quot;1&quot; /&gt;&lt;/TableIndex&gt;&lt;TableIndex row=&quot;5&quot; col=&quot;2&quot;&gt;&lt;linesCount val=&quot;1&quot; /&gt;&lt;lineCharCount val=&quot;3&quot; /&gt;&lt;/TableIndex&gt;&lt;TableIndex row=&quot;5&quot; col=&quot;3&quot;&gt;&lt;linesCount val=&quot;1&quot; /&gt;&lt;lineCharCount val=&quot;2&quot; /&gt;&lt;/TableIndex&gt;&lt;TableIndex row=&quot;5&quot; col=&quot;4&quot;&gt;&lt;linesCount val=&quot;1&quot; /&gt;&lt;lineCharCount val=&quot;2&quot; /&gt;&lt;/TableIndex&gt;&lt;TableIndex row=&quot;5&quot; col=&quot;5&quot;&gt;&lt;linesCount val=&quot;1&quot; /&gt;&lt;lineCharCount val=&quot;5&quot; /&gt;&lt;/TableIndex&gt;&lt;TableIndex row=&quot;5&quot; col=&quot;6&quot;&gt;&lt;linesCount val=&quot;1&quot; /&gt;&lt;lineCharCount val=&quot;2&quot; /&gt;&lt;/TableIndex&gt;&lt;TableIndex row=&quot;5&quot; col=&quot;7&quot;&gt;&lt;linesCount val=&quot;1&quot; /&gt;&lt;lineCharCount val=&quot;5&quot; /&gt;&lt;/TableIndex&gt;&lt;TableIndex row=&quot;6&quot; col=&quot;1&quot;&gt;&lt;linesCount val=&quot;1&quot; /&gt;&lt;lineCharCount val=&quot;1&quot; /&gt;&lt;/TableIndex&gt;&lt;TableIndex row=&quot;6&quot; col=&quot;2&quot;&gt;&lt;linesCount val=&quot;1&quot; /&gt;&lt;lineCharCount val=&quot;3&quot; /&gt;&lt;/TableIndex&gt;&lt;TableIndex row=&quot;6&quot; col=&quot;3&quot;&gt;&lt;linesCount val=&quot;1&quot; /&gt;&lt;lineCharCount val=&quot;2&quot; /&gt;&lt;/TableIndex&gt;&lt;TableIndex row=&quot;6&quot; col=&quot;4&quot;&gt;&lt;linesCount val=&quot;1&quot; /&gt;&lt;lineCharCount val=&quot;2&quot; /&gt;&lt;/TableIndex&gt;&lt;TableIndex row=&quot;6&quot; col=&quot;5&quot;&gt;&lt;linesCount val=&quot;1&quot; /&gt;&lt;lineCharCount val=&quot;5&quot; /&gt;&lt;/TableIndex&gt;&lt;TableIndex row=&quot;6&quot; col=&quot;6&quot;&gt;&lt;linesCount val=&quot;1&quot; /&gt;&lt;lineCharCount val=&quot;2&quot; /&gt;&lt;/TableIndex&gt;&lt;TableIndex row=&quot;6&quot; col=&quot;7&quot;&gt;&lt;linesCount val=&quot;1&quot; /&gt;&lt;lineCharCount val=&quot;5&quot; /&gt;&lt;/TableIndex&gt;&lt;TableIndex row=&quot;7&quot; col=&quot;1&quot;&gt;&lt;linesCount val=&quot;1&quot; /&gt;&lt;lineCharCount val=&quot;1&quot; /&gt;&lt;/TableIndex&gt;&lt;TableIndex row=&quot;7&quot; col=&quot;2&quot;&gt;&lt;linesCount val=&quot;1&quot; /&gt;&lt;lineCharCount val=&quot;3&quot; /&gt;&lt;/TableIndex&gt;&lt;TableIndex row=&quot;7&quot; col=&quot;3&quot;&gt;&lt;linesCount val=&quot;1&quot; /&gt;&lt;lineCharCount val=&quot;2&quot; /&gt;&lt;/TableIndex&gt;&lt;TableIndex row=&quot;7&quot; col=&quot;4&quot;&gt;&lt;linesCount val=&quot;1&quot; /&gt;&lt;lineCharCount val=&quot;3&quot; /&gt;&lt;/TableIndex&gt;&lt;TableIndex row=&quot;7&quot; col=&quot;5&quot;&gt;&lt;linesCount val=&quot;1&quot; /&gt;&lt;lineCharCount val=&quot;5&quot; /&gt;&lt;/TableIndex&gt;&lt;TableIndex row=&quot;7&quot; col=&quot;6&quot;&gt;&lt;linesCount val=&quot;1&quot; /&gt;&lt;lineCharCount val=&quot;2&quot; /&gt;&lt;/TableIndex&gt;&lt;TableIndex row=&quot;7&quot; col=&quot;7&quot;&gt;&lt;linesCount val=&quot;1&quot; /&gt;&lt;lineCharCount val=&quot;5&quot; /&gt;&lt;/TableIndex&gt;&lt;TableIndex row=&quot;8&quot; col=&quot;1&quot;&gt;&lt;linesCount val=&quot;1&quot; /&gt;&lt;lineCharCount val=&quot;1&quot; /&gt;&lt;/TableIndex&gt;&lt;TableIndex row=&quot;8&quot; col=&quot;2&quot;&gt;&lt;linesCount val=&quot;1&quot; /&gt;&lt;lineCharCount val=&quot;3&quot; /&gt;&lt;/TableIndex&gt;&lt;TableIndex row=&quot;8&quot; col=&quot;3&quot;&gt;&lt;linesCount val=&quot;1&quot; /&gt;&lt;lineCharCount val=&quot;2&quot; /&gt;&lt;/TableIndex&gt;&lt;TableIndex row=&quot;8&quot; col=&quot;4&quot;&gt;&lt;linesCount val=&quot;1&quot; /&gt;&lt;lineCharCount val=&quot;3&quot; /&gt;&lt;/TableIndex&gt;&lt;TableIndex row=&quot;8&quot; col=&quot;5&quot;&gt;&lt;linesCount val=&quot;1&quot; /&gt;&lt;lineCharCount val=&quot;5&quot; /&gt;&lt;/TableIndex&gt;&lt;TableIndex row=&quot;8&quot; col=&quot;6&quot;&gt;&lt;linesCount val=&quot;1&quot; /&gt;&lt;lineCharCount val=&quot;2&quot; /&gt;&lt;/TableIndex&gt;&lt;TableIndex row=&quot;8&quot; col=&quot;7&quot;&gt;&lt;linesCount val=&quot;1&quot; /&gt;&lt;lineCharCount val=&quot;5&quot; /&gt;&lt;/TableIndex&gt;&lt;TableIndex row=&quot;9&quot; col=&quot;1&quot;&gt;&lt;linesCount val=&quot;1&quot; /&gt;&lt;lineCharCount val=&quot;1&quot; /&gt;&lt;/TableIndex&gt;&lt;TableIndex row=&quot;9&quot; col=&quot;2&quot;&gt;&lt;linesCount val=&quot;1&quot; /&gt;&lt;lineCharCount val=&quot;3&quot; /&gt;&lt;/TableIndex&gt;&lt;TableIndex row=&quot;9&quot; col=&quot;3&quot;&gt;&lt;linesCount val=&quot;1&quot; /&gt;&lt;lineCharCount val=&quot;2&quot; /&gt;&lt;/TableIndex&gt;&lt;TableIndex row=&quot;9&quot; col=&quot;4&quot;&gt;&lt;linesCount val=&quot;1&quot; /&gt;&lt;lineCharCount val=&quot;3&quot; /&gt;&lt;/TableIndex&gt;&lt;TableIndex row=&quot;9&quot; col=&quot;5&quot;&gt;&lt;linesCount val=&quot;1&quot; /&gt;&lt;lineCharCount val=&quot;5&quot; /&gt;&lt;/TableIndex&gt;&lt;TableIndex row=&quot;9&quot; col=&quot;6&quot;&gt;&lt;linesCount val=&quot;1&quot; /&gt;&lt;lineCharCount val=&quot;2&quot; /&gt;&lt;/TableIndex&gt;&lt;TableIndex row=&quot;9&quot; col=&quot;7&quot;&gt;&lt;linesCount val=&quot;1&quot; /&gt;&lt;lineCharCount val=&quot;5&quot; /&gt;&lt;/TableIndex&gt;&lt;TableIndex row=&quot;10&quot; col=&quot;1&quot;&gt;&lt;linesCount val=&quot;1&quot; /&gt;&lt;lineCharCount val=&quot;1&quot; /&gt;&lt;/TableIndex&gt;&lt;TableIndex row=&quot;10&quot; col=&quot;2&quot;&gt;&lt;linesCount val=&quot;1&quot; /&gt;&lt;lineCharCount val=&quot;3&quot; /&gt;&lt;/TableIndex&gt;&lt;TableIndex row=&quot;10&quot; col=&quot;3&quot;&gt;&lt;linesCount val=&quot;1&quot; /&gt;&lt;lineCharCount val=&quot;2&quot; /&gt;&lt;/TableIndex&gt;&lt;TableIndex row=&quot;10&quot; col=&quot;4&quot;&gt;&lt;linesCount val=&quot;1&quot; /&gt;&lt;lineCharCount val=&quot;3&quot; /&gt;&lt;/TableIndex&gt;&lt;TableIndex row=&quot;10&quot; col=&quot;5&quot;&gt;&lt;linesCount val=&quot;1&quot; /&gt;&lt;lineCharCount val=&quot;5&quot; /&gt;&lt;/TableIndex&gt;&lt;TableIndex row=&quot;10&quot; col=&quot;6&quot;&gt;&lt;linesCount val=&quot;1&quot; /&gt;&lt;lineCharCount val=&quot;3&quot; /&gt;&lt;/TableIndex&gt;&lt;TableIndex row=&quot;10&quot; col=&quot;7&quot;&gt;&lt;linesCount val=&quot;1&quot; /&gt;&lt;lineCharCount val=&quot;5&quot; /&gt;&lt;/TableIndex&gt;&lt;TableIndex row=&quot;11&quot; col=&quot;1&quot;&gt;&lt;linesCount val=&quot;1&quot; /&gt;&lt;lineCharCount val=&quot;1&quot; /&gt;&lt;/TableIndex&gt;&lt;TableIndex row=&quot;11&quot; col=&quot;2&quot;&gt;&lt;linesCount val=&quot;1&quot; /&gt;&lt;lineCharCount val=&quot;3&quot; /&gt;&lt;/TableIndex&gt;&lt;TableIndex row=&quot;11&quot; col=&quot;3&quot;&gt;&lt;linesCount val=&quot;1&quot; /&gt;&lt;lineCharCount val=&quot;2&quot; /&gt;&lt;/TableIndex&gt;&lt;TableIndex row=&quot;11&quot; col=&quot;4&quot;&gt;&lt;linesCount val=&quot;1&quot; /&gt;&lt;lineCharCount val=&quot;3&quot; /&gt;&lt;/TableIndex&gt;&lt;TableIndex row=&quot;11&quot; col=&quot;5&quot;&gt;&lt;linesCount val=&quot;1&quot; /&gt;&lt;lineCharCount val=&quot;6&quot; /&gt;&lt;/TableIndex&gt;&lt;TableIndex row=&quot;11&quot; col=&quot;6&quot;&gt;&lt;linesCount val=&quot;1&quot; /&gt;&lt;lineCharCount val=&quot;3&quot; /&gt;&lt;/TableIndex&gt;&lt;TableIndex row=&quot;11&quot; col=&quot;7&quot;&gt;&lt;linesCount val=&quot;1&quot; /&gt;&lt;lineCharCount val=&quot;5&quot; /&gt;&lt;/TableIndex&gt;&lt;TableIndex row=&quot;12&quot; col=&quot;1&quot;&gt;&lt;linesCount val=&quot;1&quot; /&gt;&lt;lineCharCount val=&quot;1&quot; /&gt;&lt;/TableIndex&gt;&lt;TableIndex row=&quot;12&quot; col=&quot;2&quot;&gt;&lt;linesCount val=&quot;1&quot; /&gt;&lt;lineCharCount val=&quot;4&quot; /&gt;&lt;/TableIndex&gt;&lt;TableIndex row=&quot;12&quot; col=&quot;3&quot;&gt;&lt;linesCount val=&quot;1&quot; /&gt;&lt;lineCharCount val=&quot;2&quot; /&gt;&lt;/TableIndex&gt;&lt;TableIndex row=&quot;12&quot; col=&quot;4&quot;&gt;&lt;linesCount val=&quot;1&quot; /&gt;&lt;lineCharCount val=&quot;3&quot; /&gt;&lt;/TableIndex&gt;&lt;TableIndex row=&quot;12&quot; col=&quot;5&quot;&gt;&lt;linesCount val=&quot;1&quot; /&gt;&lt;lineCharCount val=&quot;5&quot; /&gt;&lt;/TableIndex&gt;&lt;TableIndex row=&quot;12&quot; col=&quot;6&quot;&gt;&lt;linesCount val=&quot;1&quot; /&gt;&lt;lineCharCount val=&quot;3&quot; /&gt;&lt;/TableIndex&gt;&lt;TableIndex row=&quot;12&quot; col=&quot;7&quot;&gt;&lt;linesCount val=&quot;1&quot; /&gt;&lt;lineCharCount val=&quot;5&quot; /&gt;&lt;/TableIndex&gt;&lt;TableIndex row=&quot;13&quot; col=&quot;1&quot;&gt;&lt;linesCount val=&quot;1&quot; /&gt;&lt;lineCharCount val=&quot;1&quot; /&gt;&lt;/TableIndex&gt;&lt;TableIndex row=&quot;13&quot; col=&quot;2&quot;&gt;&lt;linesCount val=&quot;1&quot; /&gt;&lt;lineCharCount val=&quot;4&quot; /&gt;&lt;/TableIndex&gt;&lt;TableIndex row=&quot;13&quot; col=&quot;3&quot;&gt;&lt;linesCount val=&quot;1&quot; /&gt;&lt;lineCharCount val=&quot;2&quot; /&gt;&lt;/TableIndex&gt;&lt;TableIndex row=&quot;13&quot; col=&quot;4&quot;&gt;&lt;linesCount val=&quot;1&quot; /&gt;&lt;lineCharCount val=&quot;3&quot; /&gt;&lt;/TableIndex&gt;&lt;TableIndex row=&quot;13&quot; col=&quot;5&quot;&gt;&lt;linesCount val=&quot;1&quot; /&gt;&lt;lineCharCount val=&quot;6&quot; /&gt;&lt;/TableIndex&gt;&lt;TableIndex row=&quot;13&quot; col=&quot;6&quot;&gt;&lt;linesCount val=&quot;1&quot; /&gt;&lt;lineCharCount val=&quot;3&quot; /&gt;&lt;/TableIndex&gt;&lt;TableIndex row=&quot;13&quot; col=&quot;7&quot;&gt;&lt;linesCount val=&quot;1&quot; /&gt;&lt;lineCharCount val=&quot;5&quot; /&gt;&lt;/TableIndex&gt;&lt;TableIndex row=&quot;14&quot; col=&quot;1&quot;&gt;&lt;linesCount val=&quot;1&quot; /&gt;&lt;lineCharCount val=&quot;1&quot; /&gt;&lt;/TableIndex&gt;&lt;TableIndex row=&quot;14&quot; col=&quot;2&quot;&gt;&lt;linesCount val=&quot;1&quot; /&gt;&lt;lineCharCount val=&quot;4&quot; /&gt;&lt;/TableIndex&gt;&lt;TableIndex row=&quot;14&quot; col=&quot;3&quot;&gt;&lt;linesCount val=&quot;1&quot; /&gt;&lt;lineCharCount val=&quot;2&quot; /&gt;&lt;/TableIndex&gt;&lt;TableIndex row=&quot;14&quot; col=&quot;4&quot;&gt;&lt;linesCount val=&quot;1&quot; /&gt;&lt;lineCharCount val=&quot;3&quot; /&gt;&lt;/TableIndex&gt;&lt;TableIndex row=&quot;14&quot; col=&quot;5&quot;&gt;&lt;linesCount val=&quot;1&quot; /&gt;&lt;lineCharCount val=&quot;5&quot; /&gt;&lt;/TableIndex&gt;&lt;TableIndex row=&quot;14&quot; col=&quot;6&quot;&gt;&lt;linesCount val=&quot;1&quot; /&gt;&lt;lineCharCount val=&quot;3&quot; /&gt;&lt;/TableIndex&gt;&lt;TableIndex row=&quot;14&quot; col=&quot;7&quot;&gt;&lt;linesCount val=&quot;1&quot; /&gt;&lt;lineCharCount val=&quot;5&quot; /&gt;&lt;/TableIndex&gt;&lt;TableIndex row=&quot;15&quot; col=&quot;1&quot;&gt;&lt;linesCount val=&quot;1&quot; /&gt;&lt;lineCharCount val=&quot;1&quot; /&gt;&lt;/TableIndex&gt;&lt;TableIndex row=&quot;15&quot; col=&quot;2&quot;&gt;&lt;linesCount val=&quot;1&quot; /&gt;&lt;lineCharCount val=&quot;4&quot; /&gt;&lt;/TableIndex&gt;&lt;TableIndex row=&quot;15&quot; col=&quot;3&quot;&gt;&lt;linesCount val=&quot;1&quot; /&gt;&lt;lineCharCount val=&quot;2&quot; /&gt;&lt;/TableIndex&gt;&lt;TableIndex row=&quot;15&quot; col=&quot;4&quot;&gt;&lt;linesCount val=&quot;1&quot; /&gt;&lt;lineCharCount val=&quot;3&quot; /&gt;&lt;/TableIndex&gt;&lt;TableIndex row=&quot;15&quot; col=&quot;5&quot;&gt;&lt;linesCount val=&quot;1&quot; /&gt;&lt;lineCharCount val=&quot;5&quot; /&gt;&lt;/TableIndex&gt;&lt;TableIndex row=&quot;15&quot; col=&quot;6&quot;&gt;&lt;linesCount val=&quot;1&quot; /&gt;&lt;lineCharCount val=&quot;3&quot; /&gt;&lt;/TableIndex&gt;&lt;TableIndex row=&quot;15&quot; col=&quot;7&quot;&gt;&lt;linesCount val=&quot;1&quot; /&gt;&lt;lineCharCount val=&quot;5&quot; /&gt;&lt;/TableIndex&gt;&lt;TableIndex row=&quot;16&quot; col=&quot;1&quot;&gt;&lt;linesCount val=&quot;1&quot; /&gt;&lt;lineCharCount val=&quot;1&quot; /&gt;&lt;/TableIndex&gt;&lt;TableIndex row=&quot;16&quot; col=&quot;2&quot;&gt;&lt;linesCount val=&quot;1&quot; /&gt;&lt;lineCharCount val=&quot;4&quot; /&gt;&lt;/TableIndex&gt;&lt;TableIndex row=&quot;16&quot; col=&quot;3&quot;&gt;&lt;linesCount val=&quot;1&quot; /&gt;&lt;lineCharCount val=&quot;2&quot; /&gt;&lt;/TableIndex&gt;&lt;TableIndex row=&quot;16&quot; col=&quot;4&quot;&gt;&lt;linesCount val=&quot;1&quot; /&gt;&lt;lineCharCount val=&quot;3&quot; /&gt;&lt;/TableIndex&gt;&lt;TableIndex row=&quot;16&quot; col=&quot;5&quot;&gt;&lt;linesCount val=&quot;1&quot; /&gt;&lt;lineCharCount val=&quot;5&quot; /&gt;&lt;/TableIndex&gt;&lt;TableIndex row=&quot;16&quot; col=&quot;6&quot;&gt;&lt;linesCount val=&quot;1&quot; /&gt;&lt;lineCharCount val=&quot;3&quot; /&gt;&lt;/TableIndex&gt;&lt;TableIndex row=&quot;16&quot; col=&quot;7&quot;&gt;&lt;linesCount val=&quot;1&quot; /&gt;&lt;lineCharCount val=&quot;5&quot; /&gt;&lt;/TableIndex&gt;&lt;TableIndex row=&quot;17&quot; col=&quot;1&quot;&gt;&lt;linesCount val=&quot;1&quot; /&gt;&lt;lineCharCount val=&quot;1&quot; /&gt;&lt;/TableIndex&gt;&lt;TableIndex row=&quot;17&quot; col=&quot;2&quot;&gt;&lt;linesCount val=&quot;1&quot; /&gt;&lt;lineCharCount val=&quot;4&quot; /&gt;&lt;/TableIndex&gt;&lt;TableIndex row=&quot;17&quot; col=&quot;3&quot;&gt;&lt;linesCount val=&quot;1&quot; /&gt;&lt;lineCharCount val=&quot;2&quot; /&gt;&lt;/TableIndex&gt;&lt;TableIndex row=&quot;17&quot; col=&quot;4&quot;&gt;&lt;linesCount val=&quot;1&quot; /&gt;&lt;lineCharCount val=&quot;3&quot; /&gt;&lt;/TableIndex&gt;&lt;TableIndex row=&quot;17&quot; col=&quot;5&quot;&gt;&lt;linesCount val=&quot;1&quot; /&gt;&lt;lineCharCount val=&quot;6&quot; /&gt;&lt;/TableIndex&gt;&lt;TableIndex row=&quot;17&quot; col=&quot;6&quot;&gt;&lt;linesCount val=&quot;1&quot; /&gt;&lt;lineCharCount val=&quot;3&quot; /&gt;&lt;/TableIndex&gt;&lt;TableIndex row=&quot;17&quot; col=&quot;7&quot;&gt;&lt;linesCount val=&quot;1&quot; /&gt;&lt;lineCharCount val=&quot;5&quot; /&gt;&lt;/TableIndex&gt;&lt;TableIndex row=&quot;18&quot; col=&quot;1&quot;&gt;&lt;linesCount val=&quot;1&quot; /&gt;&lt;lineCharCount val=&quot;1&quot; /&gt;&lt;/TableIndex&gt;&lt;TableIndex row=&quot;18&quot; col=&quot;2&quot;&gt;&lt;linesCount val=&quot;1&quot; /&gt;&lt;lineCharCount val=&quot;4&quot; /&gt;&lt;/TableIndex&gt;&lt;TableIndex row=&quot;18&quot; col=&quot;3&quot;&gt;&lt;linesCount val=&quot;1&quot; /&gt;&lt;lineCharCount val=&quot;2&quot; /&gt;&lt;/TableIndex&gt;&lt;TableIndex row=&quot;18&quot; col=&quot;4&quot;&gt;&lt;linesCount val=&quot;1&quot; /&gt;&lt;lineCharCount val=&quot;3&quot; /&gt;&lt;/TableIndex&gt;&lt;TableIndex row=&quot;18&quot; col=&quot;5&quot;&gt;&lt;linesCount val=&quot;1&quot; /&gt;&lt;lineCharCount val=&quot;6&quot; /&gt;&lt;/TableIndex&gt;&lt;TableIndex row=&quot;18&quot; col=&quot;6&quot;&gt;&lt;linesCount val=&quot;1&quot; /&gt;&lt;lineCharCount val=&quot;3&quot; /&gt;&lt;/TableIndex&gt;&lt;TableIndex row=&quot;18&quot; col=&quot;7&quot;&gt;&lt;linesCount val=&quot;1&quot; /&gt;&lt;lineCharCount val=&quot;5&quot; /&gt;&lt;/TableIndex&gt;&lt;TableIndex row=&quot;19&quot; col=&quot;1&quot;&gt;&lt;linesCount val=&quot;1&quot; /&gt;&lt;lineCharCount val=&quot;1&quot; /&gt;&lt;/TableIndex&gt;&lt;TableIndex row=&quot;19&quot; col=&quot;2&quot;&gt;&lt;linesCount val=&quot;1&quot; /&gt;&lt;lineCharCount val=&quot;4&quot; /&gt;&lt;/TableIndex&gt;&lt;TableIndex row=&quot;19&quot; col=&quot;3&quot;&gt;&lt;linesCount val=&quot;1&quot; /&gt;&lt;lineCharCount val=&quot;1&quot; /&gt;&lt;/TableIndex&gt;&lt;TableIndex row=&quot;19&quot; col=&quot;4&quot;&gt;&lt;linesCount val=&quot;1&quot; /&gt;&lt;lineCharCount val=&quot;5&quot; /&gt;&lt;/TableIndex&gt;&lt;TableIndex row=&quot;19&quot; col=&quot;5&quot;&gt;&lt;linesCount val=&quot;1&quot; /&gt;&lt;lineCharCount val=&quot;5&quot; /&gt;&lt;/TableIndex&gt;&lt;TableIndex row=&quot;19&quot; col=&quot;6&quot;&gt;&lt;linesCount val=&quot;1&quot; /&gt;&lt;lineCharCount val=&quot;3&quot; /&gt;&lt;/TableIndex&gt;&lt;TableIndex row=&quot;19&quot; col=&quot;7&quot;&gt;&lt;linesCount val=&quot;1&quot; /&gt;&lt;lineCharCount val=&quot;5&quot; /&gt;&lt;/TableIndex&gt;&lt;TableIndex row=&quot;20&quot; col=&quot;1&quot;&gt;&lt;linesCount val=&quot;1&quot; /&gt;&lt;lineCharCount val=&quot;1&quot; /&gt;&lt;/TableIndex&gt;&lt;TableIndex row=&quot;20&quot; col=&quot;2&quot;&gt;&lt;linesCount val=&quot;1&quot; /&gt;&lt;lineCharCount val=&quot;4&quot; /&gt;&lt;/TableIndex&gt;&lt;TableIndex row=&quot;20&quot; col=&quot;3&quot;&gt;&lt;linesCount val=&quot;1&quot; /&gt;&lt;lineCharCount val=&quot;1&quot; /&gt;&lt;/TableIndex&gt;&lt;TableIndex row=&quot;20&quot; col=&quot;4&quot;&gt;&lt;linesCount val=&quot;1&quot; /&gt;&lt;lineCharCount val=&quot;5&quot; /&gt;&lt;/TableIndex&gt;&lt;TableIndex row=&quot;20&quot; col=&quot;5&quot;&gt;&lt;linesCount val=&quot;1&quot; /&gt;&lt;lineCharCount val=&quot;5&quot; /&gt;&lt;/TableIndex&gt;&lt;TableIndex row=&quot;20&quot; col=&quot;6&quot;&gt;&lt;linesCount val=&quot;1&quot; /&gt;&lt;lineCharCount val=&quot;3&quot; /&gt;&lt;/TableIndex&gt;&lt;TableIndex row=&quot;20&quot; col=&quot;7&quot;&gt;&lt;linesCount val=&quot;1&quot; /&gt;&lt;lineCharCount val=&quot;5&quot; /&gt;&lt;/TableIndex&gt;&lt;TableIndex row=&quot;21&quot; col=&quot;1&quot;&gt;&lt;linesCount val=&quot;1&quot; /&gt;&lt;lineCharCount val=&quot;1&quot; /&gt;&lt;/TableIndex&gt;&lt;TableIndex row=&quot;21&quot; col=&quot;2&quot;&gt;&lt;linesCount val=&quot;1&quot; /&gt;&lt;lineCharCount val=&quot;4&quot; /&gt;&lt;/TableIndex&gt;&lt;TableIndex row=&quot;21&quot; col=&quot;3&quot;&gt;&lt;linesCount val=&quot;1&quot; /&gt;&lt;lineCharCount val=&quot;2&quot; /&gt;&lt;/TableIndex&gt;&lt;TableIndex row=&quot;21&quot; col=&quot;4&quot;&gt;&lt;linesCount val=&quot;1&quot; /&gt;&lt;lineCharCount val=&quot;5&quot; /&gt;&lt;/TableIndex&gt;&lt;TableIndex row=&quot;21&quot; col=&quot;5&quot;&gt;&lt;linesCount val=&quot;1&quot; /&gt;&lt;lineCharCount val=&quot;6&quot; /&gt;&lt;/TableIndex&gt;&lt;TableIndex row=&quot;21&quot; col=&quot;6&quot;&gt;&lt;linesCount val=&quot;1&quot; /&gt;&lt;lineCharCount val=&quot;3&quot; /&gt;&lt;/TableIndex&gt;&lt;TableIndex row=&quot;21&quot; col=&quot;7&quot;&gt;&lt;linesCount val=&quot;1&quot; /&gt;&lt;lineCharCount val=&quot;5&quot; /&gt;&lt;/TableIndex&gt;&lt;TableIndex row=&quot;22&quot; col=&quot;1&quot;&gt;&lt;linesCount val=&quot;1&quot; /&gt;&lt;lineCharCount val=&quot;0&quot; /&gt;&lt;/TableIndex&gt;&lt;TableIndex row=&quot;22&quot; col=&quot;2&quot;&gt;&lt;linesCount val=&quot;1&quot; /&gt;&lt;lineCharCount val=&quot;0&quot; /&gt;&lt;/TableIndex&gt;&lt;TableIndex row=&quot;22&quot; col=&quot;3&quot;&gt;&lt;linesCount val=&quot;1&quot; /&gt;&lt;lineCharCount val=&quot;3&quot; /&gt;&lt;/TableIndex&gt;&lt;TableIndex row=&quot;22&quot; col=&quot;4&quot;&gt;&lt;linesCount val=&quot;1&quot; /&gt;&lt;lineCharCount val=&quot;0&quot; /&gt;&lt;/TableIndex&gt;&lt;TableIndex row=&quot;22&quot; col=&quot;5&quot;&gt;&lt;linesCount val=&quot;1&quot; /&gt;&lt;lineCharCount val=&quot;7&quot; /&gt;&lt;/TableIndex&gt;&lt;TableIndex row=&quot;22&quot; col=&quot;6&quot;&gt;&lt;linesCount val=&quot;1&quot; /&gt;&lt;lineCharCount val=&quot;0&quot; /&gt;&lt;/TableIndex&gt;&lt;TableIndex row=&quot;22&quot; col=&quot;7&quot;&gt;&lt;linesCount val=&quot;1&quot; /&gt;&lt;lineCharCount val=&quot;6&quot; /&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045d36-c673-4631-8aab-1fb8c72943cd}&quot; /&gt;&lt;isInvalidForFieldText val=&quot;0&quot; /&gt;&lt;Image&gt;&lt;filename val=&quot;E:\breeze\content\2502780362\4943443907-1\input\breezo\data\asimages\{eb045d36-c673-4631-8aab-1fb8c72943cd}.png&quot; /&gt;&lt;left val=&quot;70&quot; /&gt;&lt;top val=&quot;56&quot; /&gt;&lt;width val=&quot;835&quot; /&gt;&lt;height val=&quot;592&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1&quot; /&gt;&lt;/TableIndex&gt;&lt;TableIndex row=&quot;1&quot; col=&quot;3&quot;&gt;&lt;linesCount val=&quot;1&quot; /&gt;&lt;lineCharCount val=&quot;9&quot; /&gt;&lt;/TableIndex&gt;&lt;TableIndex row=&quot;1&quot; col=&quot;4&quot;&gt;&lt;linesCount val=&quot;1&quot; /&gt;&lt;lineCharCount val=&quot;6&quot; /&gt;&lt;/TableIndex&gt;&lt;TableIndex row=&quot;1&quot; col=&quot;5&quot;&gt;&lt;linesCount val=&quot;1&quot; /&gt;&lt;lineCharCount val=&quot;1&quot; /&gt;&lt;/TableIndex&gt;&lt;TableIndex row=&quot;1&quot; col=&quot;6&quot;&gt;&lt;linesCount val=&quot;1&quot; /&gt;&lt;lineCharCount val=&quot;8&quot; /&gt;&lt;/TableIndex&gt;&lt;TableIndex row=&quot;1&quot; col=&quot;7&quot;&gt;&lt;linesCount val=&quot;1&quot; /&gt;&lt;lineCharCount val=&quot;1&quot; /&gt;&lt;/TableIndex&gt;&lt;TableIndex row=&quot;2&quot; col=&quot;1&quot;&gt;&lt;linesCount val=&quot;1&quot; /&gt;&lt;lineCharCount val=&quot;8&quot; /&gt;&lt;/TableIndex&gt;&lt;TableIndex row=&quot;2&quot; col=&quot;2&quot;&gt;&lt;linesCount val=&quot;1&quot; /&gt;&lt;lineCharCount val=&quot;8&quot; /&gt;&lt;/TableIndex&gt;&lt;TableIndex row=&quot;2&quot; col=&quot;3&quot;&gt;&lt;linesCount val=&quot;1&quot; /&gt;&lt;lineCharCount val=&quot;6&quot; /&gt;&lt;/TableIndex&gt;&lt;TableIndex row=&quot;2&quot; col=&quot;4&quot;&gt;&lt;linesCount val=&quot;1&quot; /&gt;&lt;lineCharCount val=&quot;4&quot; /&gt;&lt;/TableIndex&gt;&lt;TableIndex row=&quot;2&quot; col=&quot;5&quot;&gt;&lt;linesCount val=&quot;1&quot; /&gt;&lt;lineCharCount val=&quot;6&quot; /&gt;&lt;/TableIndex&gt;&lt;TableIndex row=&quot;2&quot; col=&quot;6&quot;&gt;&lt;linesCount val=&quot;1&quot; /&gt;&lt;lineCharCount val=&quot;4&quot; /&gt;&lt;/TableIndex&gt;&lt;TableIndex row=&quot;2&quot; col=&quot;7&quot;&gt;&lt;linesCount val=&quot;1&quot; /&gt;&lt;lineCharCount val=&quot;7&quot; /&gt;&lt;/TableIndex&gt;&lt;TableIndex row=&quot;3&quot; col=&quot;1&quot;&gt;&lt;linesCount val=&quot;1&quot; /&gt;&lt;lineCharCount val=&quot;1&quot; /&gt;&lt;/TableIndex&gt;&lt;TableIndex row=&quot;3&quot; col=&quot;2&quot;&gt;&lt;linesCount val=&quot;1&quot; /&gt;&lt;lineCharCount val=&quot;3&quot; /&gt;&lt;/TableIndex&gt;&lt;TableIndex row=&quot;3&quot; col=&quot;3&quot;&gt;&lt;linesCount val=&quot;1&quot; /&gt;&lt;lineCharCount val=&quot;3&quot; /&gt;&lt;/TableIndex&gt;&lt;TableIndex row=&quot;3&quot; col=&quot;4&quot;&gt;&lt;linesCount val=&quot;1&quot; /&gt;&lt;lineCharCount val=&quot;2&quot; /&gt;&lt;/TableIndex&gt;&lt;TableIndex row=&quot;3&quot; col=&quot;5&quot;&gt;&lt;linesCount val=&quot;1&quot; /&gt;&lt;lineCharCount val=&quot;5&quot; /&gt;&lt;/TableIndex&gt;&lt;TableIndex row=&quot;3&quot; col=&quot;6&quot;&gt;&lt;linesCount val=&quot;1&quot; /&gt;&lt;lineCharCount val=&quot;2&quot; /&gt;&lt;/TableIndex&gt;&lt;TableIndex row=&quot;3&quot; col=&quot;7&quot;&gt;&lt;linesCount val=&quot;1&quot; /&gt;&lt;lineCharCount val=&quot;5&quot; /&gt;&lt;/TableIndex&gt;&lt;TableIndex row=&quot;4&quot; col=&quot;1&quot;&gt;&lt;linesCount val=&quot;1&quot; /&gt;&lt;lineCharCount val=&quot;13&quot; /&gt;&lt;/TableIndex&gt;&lt;TableIndex row=&quot;4&quot; col=&quot;2&quot;&gt;&lt;linesCount val=&quot;1&quot; /&gt;&lt;lineCharCount val=&quot;3&quot; /&gt;&lt;/TableIndex&gt;&lt;TableIndex row=&quot;4&quot; col=&quot;3&quot;&gt;&lt;linesCount val=&quot;1&quot; /&gt;&lt;lineCharCount val=&quot;3&quot; /&gt;&lt;/TableIndex&gt;&lt;TableIndex row=&quot;4&quot; col=&quot;4&quot;&gt;&lt;linesCount val=&quot;1&quot; /&gt;&lt;lineCharCount val=&quot;2&quot; /&gt;&lt;/TableIndex&gt;&lt;TableIndex row=&quot;4&quot; col=&quot;5&quot;&gt;&lt;linesCount val=&quot;1&quot; /&gt;&lt;lineCharCount val=&quot;5&quot; /&gt;&lt;/TableIndex&gt;&lt;TableIndex row=&quot;4&quot; col=&quot;6&quot;&gt;&lt;linesCount val=&quot;1&quot; /&gt;&lt;lineCharCount val=&quot;2&quot; /&gt;&lt;/TableIndex&gt;&lt;TableIndex row=&quot;4&quot; col=&quot;7&quot;&gt;&lt;linesCount val=&quot;1&quot; /&gt;&lt;lineCharCount val=&quot;5&quot; /&gt;&lt;/TableIndex&gt;&lt;TableIndex row=&quot;5&quot; col=&quot;1&quot;&gt;&lt;linesCount val=&quot;1&quot; /&gt;&lt;lineCharCount val=&quot;1&quot; /&gt;&lt;/TableIndex&gt;&lt;TableIndex row=&quot;5&quot; col=&quot;2&quot;&gt;&lt;linesCount val=&quot;1&quot; /&gt;&lt;lineCharCount val=&quot;3&quot; /&gt;&lt;/TableIndex&gt;&lt;TableIndex row=&quot;5&quot; col=&quot;3&quot;&gt;&lt;linesCount val=&quot;1&quot; /&gt;&lt;lineCharCount val=&quot;3&quot; /&gt;&lt;/TableIndex&gt;&lt;TableIndex row=&quot;5&quot; col=&quot;4&quot;&gt;&lt;linesCount val=&quot;1&quot; /&gt;&lt;lineCharCount val=&quot;2&quot; /&gt;&lt;/TableIndex&gt;&lt;TableIndex row=&quot;5&quot; col=&quot;5&quot;&gt;&lt;linesCount val=&quot;1&quot; /&gt;&lt;lineCharCount val=&quot;5&quot; /&gt;&lt;/TableIndex&gt;&lt;TableIndex row=&quot;5&quot; col=&quot;6&quot;&gt;&lt;linesCount val=&quot;1&quot; /&gt;&lt;lineCharCount val=&quot;2&quot; /&gt;&lt;/TableIndex&gt;&lt;TableIndex row=&quot;5&quot; col=&quot;7&quot;&gt;&lt;linesCount val=&quot;1&quot; /&gt;&lt;lineCharCount val=&quot;5&quot; /&gt;&lt;/TableIndex&gt;&lt;TableIndex row=&quot;6&quot; col=&quot;1&quot;&gt;&lt;linesCount val=&quot;1&quot; /&gt;&lt;lineCharCount val=&quot;1&quot; /&gt;&lt;/TableIndex&gt;&lt;TableIndex row=&quot;6&quot; col=&quot;2&quot;&gt;&lt;linesCount val=&quot;1&quot; /&gt;&lt;lineCharCount val=&quot;3&quot; /&gt;&lt;/TableIndex&gt;&lt;TableIndex row=&quot;6&quot; col=&quot;3&quot;&gt;&lt;linesCount val=&quot;1&quot; /&gt;&lt;lineCharCount val=&quot;2&quot; /&gt;&lt;/TableIndex&gt;&lt;TableIndex row=&quot;6&quot; col=&quot;4&quot;&gt;&lt;linesCount val=&quot;1&quot; /&gt;&lt;lineCharCount val=&quot;2&quot; /&gt;&lt;/TableIndex&gt;&lt;TableIndex row=&quot;6&quot; col=&quot;5&quot;&gt;&lt;linesCount val=&quot;1&quot; /&gt;&lt;lineCharCount val=&quot;5&quot; /&gt;&lt;/TableIndex&gt;&lt;TableIndex row=&quot;6&quot; col=&quot;6&quot;&gt;&lt;linesCount val=&quot;1&quot; /&gt;&lt;lineCharCount val=&quot;2&quot; /&gt;&lt;/TableIndex&gt;&lt;TableIndex row=&quot;6&quot; col=&quot;7&quot;&gt;&lt;linesCount val=&quot;1&quot; /&gt;&lt;lineCharCount val=&quot;5&quot; /&gt;&lt;/TableIndex&gt;&lt;TableIndex row=&quot;7&quot; col=&quot;1&quot;&gt;&lt;linesCount val=&quot;1&quot; /&gt;&lt;lineCharCount val=&quot;1&quot; /&gt;&lt;/TableIndex&gt;&lt;TableIndex row=&quot;7&quot; col=&quot;2&quot;&gt;&lt;linesCount val=&quot;1&quot; /&gt;&lt;lineCharCount val=&quot;3&quot; /&gt;&lt;/TableIndex&gt;&lt;TableIndex row=&quot;7&quot; col=&quot;3&quot;&gt;&lt;linesCount val=&quot;1&quot; /&gt;&lt;lineCharCount val=&quot;2&quot; /&gt;&lt;/TableIndex&gt;&lt;TableIndex row=&quot;7&quot; col=&quot;4&quot;&gt;&lt;linesCount val=&quot;1&quot; /&gt;&lt;lineCharCount val=&quot;2&quot; /&gt;&lt;/TableIndex&gt;&lt;TableIndex row=&quot;7&quot; col=&quot;5&quot;&gt;&lt;linesCount val=&quot;1&quot; /&gt;&lt;lineCharCount val=&quot;5&quot; /&gt;&lt;/TableIndex&gt;&lt;TableIndex row=&quot;7&quot; col=&quot;6&quot;&gt;&lt;linesCount val=&quot;1&quot; /&gt;&lt;lineCharCount val=&quot;2&quot; /&gt;&lt;/TableIndex&gt;&lt;TableIndex row=&quot;7&quot; col=&quot;7&quot;&gt;&lt;linesCount val=&quot;1&quot; /&gt;&lt;lineCharCount val=&quot;5&quot; /&gt;&lt;/TableIndex&gt;&lt;TableIndex row=&quot;8&quot; col=&quot;1&quot;&gt;&lt;linesCount val=&quot;1&quot; /&gt;&lt;lineCharCount val=&quot;1&quot; /&gt;&lt;/TableIndex&gt;&lt;TableIndex row=&quot;8&quot; col=&quot;2&quot;&gt;&lt;linesCount val=&quot;1&quot; /&gt;&lt;lineCharCount val=&quot;3&quot; /&gt;&lt;/TableIndex&gt;&lt;TableIndex row=&quot;8&quot; col=&quot;3&quot;&gt;&lt;linesCount val=&quot;1&quot; /&gt;&lt;lineCharCount val=&quot;2&quot; /&gt;&lt;/TableIndex&gt;&lt;TableIndex row=&quot;8&quot; col=&quot;4&quot;&gt;&lt;linesCount val=&quot;1&quot; /&gt;&lt;lineCharCount val=&quot;2&quot; /&gt;&lt;/TableIndex&gt;&lt;TableIndex row=&quot;8&quot; col=&quot;5&quot;&gt;&lt;linesCount val=&quot;1&quot; /&gt;&lt;lineCharCount val=&quot;5&quot; /&gt;&lt;/TableIndex&gt;&lt;TableIndex row=&quot;8&quot; col=&quot;6&quot;&gt;&lt;linesCount val=&quot;1&quot; /&gt;&lt;lineCharCount val=&quot;2&quot; /&gt;&lt;/TableIndex&gt;&lt;TableIndex row=&quot;8&quot; col=&quot;7&quot;&gt;&lt;linesCount val=&quot;1&quot; /&gt;&lt;lineCharCount val=&quot;5&quot; /&gt;&lt;/TableIndex&gt;&lt;TableIndex row=&quot;9&quot; col=&quot;1&quot;&gt;&lt;linesCount val=&quot;1&quot; /&gt;&lt;lineCharCount val=&quot;1&quot; /&gt;&lt;/TableIndex&gt;&lt;TableIndex row=&quot;9&quot; col=&quot;2&quot;&gt;&lt;linesCount val=&quot;1&quot; /&gt;&lt;lineCharCount val=&quot;3&quot; /&gt;&lt;/TableIndex&gt;&lt;TableIndex row=&quot;9&quot; col=&quot;3&quot;&gt;&lt;linesCount val=&quot;1&quot; /&gt;&lt;lineCharCount val=&quot;2&quot; /&gt;&lt;/TableIndex&gt;&lt;TableIndex row=&quot;9&quot; col=&quot;4&quot;&gt;&lt;linesCount val=&quot;1&quot; /&gt;&lt;lineCharCount val=&quot;2&quot; /&gt;&lt;/TableIndex&gt;&lt;TableIndex row=&quot;9&quot; col=&quot;5&quot;&gt;&lt;linesCount val=&quot;1&quot; /&gt;&lt;lineCharCount val=&quot;5&quot; /&gt;&lt;/TableIndex&gt;&lt;TableIndex row=&quot;9&quot; col=&quot;6&quot;&gt;&lt;linesCount val=&quot;1&quot; /&gt;&lt;lineCharCount val=&quot;2&quot; /&gt;&lt;/TableIndex&gt;&lt;TableIndex row=&quot;9&quot; col=&quot;7&quot;&gt;&lt;linesCount val=&quot;1&quot; /&gt;&lt;lineCharCount val=&quot;5&quot; /&gt;&lt;/TableIndex&gt;&lt;TableIndex row=&quot;10&quot; col=&quot;1&quot;&gt;&lt;linesCount val=&quot;1&quot; /&gt;&lt;lineCharCount val=&quot;1&quot; /&gt;&lt;/TableIndex&gt;&lt;TableIndex row=&quot;10&quot; col=&quot;2&quot;&gt;&lt;linesCount val=&quot;1&quot; /&gt;&lt;lineCharCount val=&quot;3&quot; /&gt;&lt;/TableIndex&gt;&lt;TableIndex row=&quot;10&quot; col=&quot;3&quot;&gt;&lt;linesCount val=&quot;1&quot; /&gt;&lt;lineCharCount val=&quot;2&quot; /&gt;&lt;/TableIndex&gt;&lt;TableIndex row=&quot;10&quot; col=&quot;4&quot;&gt;&lt;linesCount val=&quot;1&quot; /&gt;&lt;lineCharCount val=&quot;3&quot; /&gt;&lt;/TableIndex&gt;&lt;TableIndex row=&quot;10&quot; col=&quot;5&quot;&gt;&lt;linesCount val=&quot;1&quot; /&gt;&lt;lineCharCount val=&quot;5&quot; /&gt;&lt;/TableIndex&gt;&lt;TableIndex row=&quot;10&quot; col=&quot;6&quot;&gt;&lt;linesCount val=&quot;1&quot; /&gt;&lt;lineCharCount val=&quot;2&quot; /&gt;&lt;/TableIndex&gt;&lt;TableIndex row=&quot;10&quot; col=&quot;7&quot;&gt;&lt;linesCount val=&quot;1&quot; /&gt;&lt;lineCharCount val=&quot;5&quot; /&gt;&lt;/TableIndex&gt;&lt;TableIndex row=&quot;11&quot; col=&quot;1&quot;&gt;&lt;linesCount val=&quot;1&quot; /&gt;&lt;lineCharCount val=&quot;1&quot; /&gt;&lt;/TableIndex&gt;&lt;TableIndex row=&quot;11&quot; col=&quot;2&quot;&gt;&lt;linesCount val=&quot;1&quot; /&gt;&lt;lineCharCount val=&quot;3&quot; /&gt;&lt;/TableIndex&gt;&lt;TableIndex row=&quot;11&quot; col=&quot;3&quot;&gt;&lt;linesCount val=&quot;1&quot; /&gt;&lt;lineCharCount val=&quot;2&quot; /&gt;&lt;/TableIndex&gt;&lt;TableIndex row=&quot;11&quot; col=&quot;4&quot;&gt;&lt;linesCount val=&quot;1&quot; /&gt;&lt;lineCharCount val=&quot;3&quot; /&gt;&lt;/TableIndex&gt;&lt;TableIndex row=&quot;11&quot; col=&quot;5&quot;&gt;&lt;linesCount val=&quot;1&quot; /&gt;&lt;lineCharCount val=&quot;5&quot; /&gt;&lt;/TableIndex&gt;&lt;TableIndex row=&quot;11&quot; col=&quot;6&quot;&gt;&lt;linesCount val=&quot;1&quot; /&gt;&lt;lineCharCount val=&quot;2&quot; /&gt;&lt;/TableIndex&gt;&lt;TableIndex row=&quot;11&quot; col=&quot;7&quot;&gt;&lt;linesCount val=&quot;1&quot; /&gt;&lt;lineCharCount val=&quot;5&quot; /&gt;&lt;/TableIndex&gt;&lt;TableIndex row=&quot;12&quot; col=&quot;1&quot;&gt;&lt;linesCount val=&quot;1&quot; /&gt;&lt;lineCharCount val=&quot;1&quot; /&gt;&lt;/TableIndex&gt;&lt;TableIndex row=&quot;12&quot; col=&quot;2&quot;&gt;&lt;linesCount val=&quot;1&quot; /&gt;&lt;lineCharCount val=&quot;4&quot; /&gt;&lt;/TableIndex&gt;&lt;TableIndex row=&quot;12&quot; col=&quot;3&quot;&gt;&lt;linesCount val=&quot;1&quot; /&gt;&lt;lineCharCount val=&quot;2&quot; /&gt;&lt;/TableIndex&gt;&lt;TableIndex row=&quot;12&quot; col=&quot;4&quot;&gt;&lt;linesCount val=&quot;1&quot; /&gt;&lt;lineCharCount val=&quot;3&quot; /&gt;&lt;/TableIndex&gt;&lt;TableIndex row=&quot;12&quot; col=&quot;5&quot;&gt;&lt;linesCount val=&quot;1&quot; /&gt;&lt;lineCharCount val=&quot;5&quot; /&gt;&lt;/TableIndex&gt;&lt;TableIndex row=&quot;12&quot; col=&quot;6&quot;&gt;&lt;linesCount val=&quot;1&quot; /&gt;&lt;lineCharCount val=&quot;2&quot; /&gt;&lt;/TableIndex&gt;&lt;TableIndex row=&quot;12&quot; col=&quot;7&quot;&gt;&lt;linesCount val=&quot;1&quot; /&gt;&lt;lineCharCount val=&quot;5&quot; /&gt;&lt;/TableIndex&gt;&lt;TableIndex row=&quot;13&quot; col=&quot;1&quot;&gt;&lt;linesCount val=&quot;1&quot; /&gt;&lt;lineCharCount val=&quot;1&quot; /&gt;&lt;/TableIndex&gt;&lt;TableIndex row=&quot;13&quot; col=&quot;2&quot;&gt;&lt;linesCount val=&quot;1&quot; /&gt;&lt;lineCharCount val=&quot;4&quot; /&gt;&lt;/TableIndex&gt;&lt;TableIndex row=&quot;13&quot; col=&quot;3&quot;&gt;&lt;linesCount val=&quot;1&quot; /&gt;&lt;lineCharCount val=&quot;1&quot; /&gt;&lt;/TableIndex&gt;&lt;TableIndex row=&quot;13&quot; col=&quot;4&quot;&gt;&lt;linesCount val=&quot;1&quot; /&gt;&lt;lineCharCount val=&quot;3&quot; /&gt;&lt;/TableIndex&gt;&lt;TableIndex row=&quot;13&quot; col=&quot;5&quot;&gt;&lt;linesCount val=&quot;1&quot; /&gt;&lt;lineCharCount val=&quot;5&quot; /&gt;&lt;/TableIndex&gt;&lt;TableIndex row=&quot;13&quot; col=&quot;6&quot;&gt;&lt;linesCount val=&quot;1&quot; /&gt;&lt;lineCharCount val=&quot;2&quot; /&gt;&lt;/TableIndex&gt;&lt;TableIndex row=&quot;13&quot; col=&quot;7&quot;&gt;&lt;linesCount val=&quot;1&quot; /&gt;&lt;lineCharCount val=&quot;3&quot; /&gt;&lt;/TableIndex&gt;&lt;TableIndex row=&quot;14&quot; col=&quot;1&quot;&gt;&lt;linesCount val=&quot;1&quot; /&gt;&lt;lineCharCount val=&quot;1&quot; /&gt;&lt;/TableIndex&gt;&lt;TableIndex row=&quot;14&quot; col=&quot;2&quot;&gt;&lt;linesCount val=&quot;1&quot; /&gt;&lt;lineCharCount val=&quot;4&quot; /&gt;&lt;/TableIndex&gt;&lt;TableIndex row=&quot;14&quot; col=&quot;3&quot;&gt;&lt;linesCount val=&quot;1&quot; /&gt;&lt;lineCharCount val=&quot;1&quot; /&gt;&lt;/TableIndex&gt;&lt;TableIndex row=&quot;14&quot; col=&quot;4&quot;&gt;&lt;linesCount val=&quot;1&quot; /&gt;&lt;lineCharCount val=&quot;3&quot; /&gt;&lt;/TableIndex&gt;&lt;TableIndex row=&quot;14&quot; col=&quot;5&quot;&gt;&lt;linesCount val=&quot;1&quot; /&gt;&lt;lineCharCount val=&quot;5&quot; /&gt;&lt;/TableIndex&gt;&lt;TableIndex row=&quot;14&quot; col=&quot;6&quot;&gt;&lt;linesCount val=&quot;1&quot; /&gt;&lt;lineCharCount val=&quot;3&quot; /&gt;&lt;/TableIndex&gt;&lt;TableIndex row=&quot;14&quot; col=&quot;7&quot;&gt;&lt;linesCount val=&quot;1&quot; /&gt;&lt;lineCharCount val=&quot;3&quot; /&gt;&lt;/TableIndex&gt;&lt;TableIndex row=&quot;15&quot; col=&quot;1&quot;&gt;&lt;linesCount val=&quot;1&quot; /&gt;&lt;lineCharCount val=&quot;1&quot; /&gt;&lt;/TableIndex&gt;&lt;TableIndex row=&quot;15&quot; col=&quot;2&quot;&gt;&lt;linesCount val=&quot;1&quot; /&gt;&lt;lineCharCount val=&quot;4&quot; /&gt;&lt;/TableIndex&gt;&lt;TableIndex row=&quot;15&quot; col=&quot;3&quot;&gt;&lt;linesCount val=&quot;1&quot; /&gt;&lt;lineCharCount val=&quot;1&quot; /&gt;&lt;/TableIndex&gt;&lt;TableIndex row=&quot;15&quot; col=&quot;4&quot;&gt;&lt;linesCount val=&quot;1&quot; /&gt;&lt;lineCharCount val=&quot;3&quot; /&gt;&lt;/TableIndex&gt;&lt;TableIndex row=&quot;15&quot; col=&quot;5&quot;&gt;&lt;linesCount val=&quot;1&quot; /&gt;&lt;lineCharCount val=&quot;5&quot; /&gt;&lt;/TableIndex&gt;&lt;TableIndex row=&quot;15&quot; col=&quot;6&quot;&gt;&lt;linesCount val=&quot;1&quot; /&gt;&lt;lineCharCount val=&quot;3&quot; /&gt;&lt;/TableIndex&gt;&lt;TableIndex row=&quot;15&quot; col=&quot;7&quot;&gt;&lt;linesCount val=&quot;1&quot; /&gt;&lt;lineCharCount val=&quot;3&quot; /&gt;&lt;/TableIndex&gt;&lt;TableIndex row=&quot;16&quot; col=&quot;1&quot;&gt;&lt;linesCount val=&quot;1&quot; /&gt;&lt;lineCharCount val=&quot;1&quot; /&gt;&lt;/TableIndex&gt;&lt;TableIndex row=&quot;16&quot; col=&quot;2&quot;&gt;&lt;linesCount val=&quot;1&quot; /&gt;&lt;lineCharCount val=&quot;4&quot; /&gt;&lt;/TableIndex&gt;&lt;TableIndex row=&quot;16&quot; col=&quot;3&quot;&gt;&lt;linesCount val=&quot;1&quot; /&gt;&lt;lineCharCount val=&quot;1&quot; /&gt;&lt;/TableIndex&gt;&lt;TableIndex row=&quot;16&quot; col=&quot;4&quot;&gt;&lt;linesCount val=&quot;1&quot; /&gt;&lt;lineCharCount val=&quot;3&quot; /&gt;&lt;/TableIndex&gt;&lt;TableIndex row=&quot;16&quot; col=&quot;5&quot;&gt;&lt;linesCount val=&quot;1&quot; /&gt;&lt;lineCharCount val=&quot;3&quot; /&gt;&lt;/TableIndex&gt;&lt;TableIndex row=&quot;16&quot; col=&quot;6&quot;&gt;&lt;linesCount val=&quot;1&quot; /&gt;&lt;lineCharCount val=&quot;3&quot; /&gt;&lt;/TableIndex&gt;&lt;TableIndex row=&quot;16&quot; col=&quot;7&quot;&gt;&lt;linesCount val=&quot;1&quot; /&gt;&lt;lineCharCount val=&quot;3&quot; /&gt;&lt;/TableIndex&gt;&lt;TableIndex row=&quot;17&quot; col=&quot;1&quot;&gt;&lt;linesCount val=&quot;1&quot; /&gt;&lt;lineCharCount val=&quot;1&quot; /&gt;&lt;/TableIndex&gt;&lt;TableIndex row=&quot;17&quot; col=&quot;2&quot;&gt;&lt;linesCount val=&quot;1&quot; /&gt;&lt;lineCharCount val=&quot;4&quot; /&gt;&lt;/TableIndex&gt;&lt;TableIndex row=&quot;17&quot; col=&quot;3&quot;&gt;&lt;linesCount val=&quot;1&quot; /&gt;&lt;lineCharCount val=&quot;1&quot; /&gt;&lt;/TableIndex&gt;&lt;TableIndex row=&quot;17&quot; col=&quot;4&quot;&gt;&lt;linesCount val=&quot;1&quot; /&gt;&lt;lineCharCount val=&quot;3&quot; /&gt;&lt;/TableIndex&gt;&lt;TableIndex row=&quot;17&quot; col=&quot;5&quot;&gt;&lt;linesCount val=&quot;1&quot; /&gt;&lt;lineCharCount val=&quot;3&quot; /&gt;&lt;/TableIndex&gt;&lt;TableIndex row=&quot;17&quot; col=&quot;6&quot;&gt;&lt;linesCount val=&quot;1&quot; /&gt;&lt;lineCharCount val=&quot;3&quot; /&gt;&lt;/TableIndex&gt;&lt;TableIndex row=&quot;17&quot; col=&quot;7&quot;&gt;&lt;linesCount val=&quot;1&quot; /&gt;&lt;lineCharCount val=&quot;3&quot; /&gt;&lt;/TableIndex&gt;&lt;TableIndex row=&quot;18&quot; col=&quot;1&quot;&gt;&lt;linesCount val=&quot;1&quot; /&gt;&lt;lineCharCount val=&quot;0&quot; /&gt;&lt;/TableIndex&gt;&lt;TableIndex row=&quot;18&quot; col=&quot;2&quot;&gt;&lt;linesCount val=&quot;1&quot; /&gt;&lt;lineCharCount val=&quot;0&quot; /&gt;&lt;/TableIndex&gt;&lt;TableIndex row=&quot;18&quot; col=&quot;3&quot;&gt;&lt;linesCount val=&quot;1&quot; /&gt;&lt;lineCharCount val=&quot;3&quot; /&gt;&lt;/TableIndex&gt;&lt;TableIndex row=&quot;18&quot; col=&quot;4&quot;&gt;&lt;linesCount val=&quot;1&quot; /&gt;&lt;lineCharCount val=&quot;0&quot; /&gt;&lt;/TableIndex&gt;&lt;TableIndex row=&quot;18&quot; col=&quot;5&quot;&gt;&lt;linesCount val=&quot;1&quot; /&gt;&lt;lineCharCount val=&quot;6&quot; /&gt;&lt;/TableIndex&gt;&lt;TableIndex row=&quot;18&quot; col=&quot;6&quot;&gt;&lt;linesCount val=&quot;1&quot; /&gt;&lt;lineCharCount val=&quot;0&quot; /&gt;&lt;/TableIndex&gt;&lt;TableIndex row=&quot;18&quot; col=&quot;7&quot;&gt;&lt;linesCount val=&quot;1&quot; /&gt;&lt;lineCharCount val=&quot;6&quot; /&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65c3e2-2c16-40b6-ad1f-e36ae3fa9c07}&quot; /&gt;&lt;isInvalidForFieldText val=&quot;0&quot; /&gt;&lt;Image&gt;&lt;filename val=&quot;E:\breeze\content\2502780362\4943443907-1\input\breezo\data\asimages\{f665c3e2-2c16-40b6-ad1f-e36ae3fa9c07}.png&quot; /&gt;&lt;left val=&quot;101&quot; /&gt;&lt;top val=&quot;64&quot; /&gt;&lt;width val=&quot;804&quot; /&gt;&lt;height val=&quot;535&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1&quot; /&gt;&lt;/TableIndex&gt;&lt;TableIndex row=&quot;1&quot; col=&quot;3&quot;&gt;&lt;linesCount val=&quot;1&quot; /&gt;&lt;lineCharCount val=&quot;9&quot; /&gt;&lt;/TableIndex&gt;&lt;TableIndex row=&quot;1&quot; col=&quot;4&quot;&gt;&lt;linesCount val=&quot;1&quot; /&gt;&lt;lineCharCount val=&quot;6&quot; /&gt;&lt;/TableIndex&gt;&lt;TableIndex row=&quot;1&quot; col=&quot;5&quot;&gt;&lt;linesCount val=&quot;1&quot; /&gt;&lt;lineCharCount val=&quot;1&quot; /&gt;&lt;/TableIndex&gt;&lt;TableIndex row=&quot;1&quot; col=&quot;6&quot;&gt;&lt;linesCount val=&quot;1&quot; /&gt;&lt;lineCharCount val=&quot;8&quot; /&gt;&lt;/TableIndex&gt;&lt;TableIndex row=&quot;1&quot; col=&quot;7&quot;&gt;&lt;linesCount val=&quot;1&quot; /&gt;&lt;lineCharCount val=&quot;1&quot; /&gt;&lt;/TableIndex&gt;&lt;TableIndex row=&quot;2&quot; col=&quot;1&quot;&gt;&lt;linesCount val=&quot;1&quot; /&gt;&lt;lineCharCount val=&quot;7&quot; /&gt;&lt;/TableIndex&gt;&lt;TableIndex row=&quot;2&quot; col=&quot;2&quot;&gt;&lt;linesCount val=&quot;1&quot; /&gt;&lt;lineCharCount val=&quot;8&quot; /&gt;&lt;/TableIndex&gt;&lt;TableIndex row=&quot;2&quot; col=&quot;3&quot;&gt;&lt;linesCount val=&quot;1&quot; /&gt;&lt;lineCharCount val=&quot;6&quot; /&gt;&lt;/TableIndex&gt;&lt;TableIndex row=&quot;2&quot; col=&quot;4&quot;&gt;&lt;linesCount val=&quot;1&quot; /&gt;&lt;lineCharCount val=&quot;4&quot; /&gt;&lt;/TableIndex&gt;&lt;TableIndex row=&quot;2&quot; col=&quot;5&quot;&gt;&lt;linesCount val=&quot;1&quot; /&gt;&lt;lineCharCount val=&quot;6&quot; /&gt;&lt;/TableIndex&gt;&lt;TableIndex row=&quot;2&quot; col=&quot;6&quot;&gt;&lt;linesCount val=&quot;1&quot; /&gt;&lt;lineCharCount val=&quot;4&quot; /&gt;&lt;/TableIndex&gt;&lt;TableIndex row=&quot;2&quot; col=&quot;7&quot;&gt;&lt;linesCount val=&quot;1&quot; /&gt;&lt;lineCharCount val=&quot;7&quot; /&gt;&lt;/TableIndex&gt;&lt;TableIndex row=&quot;3&quot; col=&quot;1&quot;&gt;&lt;linesCount val=&quot;1&quot; /&gt;&lt;lineCharCount val=&quot;1&quot; /&gt;&lt;/TableIndex&gt;&lt;TableIndex row=&quot;3&quot; col=&quot;2&quot;&gt;&lt;linesCount val=&quot;1&quot; /&gt;&lt;lineCharCount val=&quot;3&quot; /&gt;&lt;/TableIndex&gt;&lt;TableIndex row=&quot;3&quot; col=&quot;3&quot;&gt;&lt;linesCount val=&quot;1&quot; /&gt;&lt;lineCharCount val=&quot;1&quot; /&gt;&lt;/TableIndex&gt;&lt;TableIndex row=&quot;3&quot; col=&quot;4&quot;&gt;&lt;linesCount val=&quot;1&quot; /&gt;&lt;lineCharCount val=&quot;3&quot; /&gt;&lt;/TableIndex&gt;&lt;TableIndex row=&quot;3&quot; col=&quot;5&quot;&gt;&lt;linesCount val=&quot;1&quot; /&gt;&lt;lineCharCount val=&quot;5&quot; /&gt;&lt;/TableIndex&gt;&lt;TableIndex row=&quot;3&quot; col=&quot;6&quot;&gt;&lt;linesCount val=&quot;1&quot; /&gt;&lt;lineCharCount val=&quot;3&quot; /&gt;&lt;/TableIndex&gt;&lt;TableIndex row=&quot;3&quot; col=&quot;7&quot;&gt;&lt;linesCount val=&quot;1&quot; /&gt;&lt;lineCharCount val=&quot;5&quot; /&gt;&lt;/TableIndex&gt;&lt;TableIndex row=&quot;4&quot; col=&quot;1&quot;&gt;&lt;linesCount val=&quot;1&quot; /&gt;&lt;lineCharCount val=&quot;14&quot; /&gt;&lt;/TableIndex&gt;&lt;TableIndex row=&quot;4&quot; col=&quot;2&quot;&gt;&lt;linesCount val=&quot;1&quot; /&gt;&lt;lineCharCount val=&quot;3&quot; /&gt;&lt;/TableIndex&gt;&lt;TableIndex row=&quot;4&quot; col=&quot;3&quot;&gt;&lt;linesCount val=&quot;1&quot; /&gt;&lt;lineCharCount val=&quot;2&quot; /&gt;&lt;/TableIndex&gt;&lt;TableIndex row=&quot;4&quot; col=&quot;4&quot;&gt;&lt;linesCount val=&quot;1&quot; /&gt;&lt;lineCharCount val=&quot;3&quot; /&gt;&lt;/TableIndex&gt;&lt;TableIndex row=&quot;4&quot; col=&quot;5&quot;&gt;&lt;linesCount val=&quot;1&quot; /&gt;&lt;lineCharCount val=&quot;6&quot; /&gt;&lt;/TableIndex&gt;&lt;TableIndex row=&quot;4&quot; col=&quot;6&quot;&gt;&lt;linesCount val=&quot;1&quot; /&gt;&lt;lineCharCount val=&quot;3&quot; /&gt;&lt;/TableIndex&gt;&lt;TableIndex row=&quot;4&quot; col=&quot;7&quot;&gt;&lt;linesCount val=&quot;1&quot; /&gt;&lt;lineCharCount val=&quot;5&quot; /&gt;&lt;/TableIndex&gt;&lt;TableIndex row=&quot;5&quot; col=&quot;1&quot;&gt;&lt;linesCount val=&quot;1&quot; /&gt;&lt;lineCharCount val=&quot;13&quot; /&gt;&lt;/TableIndex&gt;&lt;TableIndex row=&quot;5&quot; col=&quot;2&quot;&gt;&lt;linesCount val=&quot;1&quot; /&gt;&lt;lineCharCount val=&quot;3&quot; /&gt;&lt;/TableIndex&gt;&lt;TableIndex row=&quot;5&quot; col=&quot;3&quot;&gt;&lt;linesCount val=&quot;1&quot; /&gt;&lt;lineCharCount val=&quot;1&quot; /&gt;&lt;/TableIndex&gt;&lt;TableIndex row=&quot;5&quot; col=&quot;4&quot;&gt;&lt;linesCount val=&quot;1&quot; /&gt;&lt;lineCharCount val=&quot;5&quot; /&gt;&lt;/TableIndex&gt;&lt;TableIndex row=&quot;5&quot; col=&quot;5&quot;&gt;&lt;linesCount val=&quot;1&quot; /&gt;&lt;lineCharCount val=&quot;5&quot; /&gt;&lt;/TableIndex&gt;&lt;TableIndex row=&quot;5&quot; col=&quot;6&quot;&gt;&lt;linesCount val=&quot;1&quot; /&gt;&lt;lineCharCount val=&quot;3&quot; /&gt;&lt;/TableIndex&gt;&lt;TableIndex row=&quot;5&quot; col=&quot;7&quot;&gt;&lt;linesCount val=&quot;1&quot; /&gt;&lt;lineCharCount val=&quot;5&quot; /&gt;&lt;/TableIndex&gt;&lt;TableIndex row=&quot;6&quot; col=&quot;1&quot;&gt;&lt;linesCount val=&quot;1&quot; /&gt;&lt;lineCharCount val=&quot;1&quot; /&gt;&lt;/TableIndex&gt;&lt;TableIndex row=&quot;6&quot; col=&quot;2&quot;&gt;&lt;linesCount val=&quot;1&quot; /&gt;&lt;lineCharCount val=&quot;3&quot; /&gt;&lt;/TableIndex&gt;&lt;TableIndex row=&quot;6&quot; col=&quot;3&quot;&gt;&lt;linesCount val=&quot;1&quot; /&gt;&lt;lineCharCount val=&quot;1&quot; /&gt;&lt;/TableIndex&gt;&lt;TableIndex row=&quot;6&quot; col=&quot;4&quot;&gt;&lt;linesCount val=&quot;1&quot; /&gt;&lt;lineCharCount val=&quot;5&quot; /&gt;&lt;/TableIndex&gt;&lt;TableIndex row=&quot;6&quot; col=&quot;5&quot;&gt;&lt;linesCount val=&quot;1&quot; /&gt;&lt;lineCharCount val=&quot;5&quot; /&gt;&lt;/TableIndex&gt;&lt;TableIndex row=&quot;6&quot; col=&quot;6&quot;&gt;&lt;linesCount val=&quot;1&quot; /&gt;&lt;lineCharCount val=&quot;3&quot; /&gt;&lt;/TableIndex&gt;&lt;TableIndex row=&quot;6&quot; col=&quot;7&quot;&gt;&lt;linesCount val=&quot;1&quot; /&gt;&lt;lineCharCount val=&quot;5&quot; /&gt;&lt;/TableIndex&gt;&lt;TableIndex row=&quot;7&quot; col=&quot;1&quot;&gt;&lt;linesCount val=&quot;1&quot; /&gt;&lt;lineCharCount val=&quot;1&quot; /&gt;&lt;/TableIndex&gt;&lt;TableIndex row=&quot;7&quot; col=&quot;2&quot;&gt;&lt;linesCount val=&quot;1&quot; /&gt;&lt;lineCharCount val=&quot;3&quot; /&gt;&lt;/TableIndex&gt;&lt;TableIndex row=&quot;7&quot; col=&quot;3&quot;&gt;&lt;linesCount val=&quot;1&quot; /&gt;&lt;lineCharCount val=&quot;1&quot; /&gt;&lt;/TableIndex&gt;&lt;TableIndex row=&quot;7&quot; col=&quot;4&quot;&gt;&lt;linesCount val=&quot;1&quot; /&gt;&lt;lineCharCount val=&quot;5&quot; /&gt;&lt;/TableIndex&gt;&lt;TableIndex row=&quot;7&quot; col=&quot;5&quot;&gt;&lt;linesCount val=&quot;1&quot; /&gt;&lt;lineCharCount val=&quot;5&quot; /&gt;&lt;/TableIndex&gt;&lt;TableIndex row=&quot;7&quot; col=&quot;6&quot;&gt;&lt;linesCount val=&quot;1&quot; /&gt;&lt;lineCharCount val=&quot;5&quot; /&gt;&lt;/TableIndex&gt;&lt;TableIndex row=&quot;7&quot; col=&quot;7&quot;&gt;&lt;linesCount val=&quot;1&quot; /&gt;&lt;lineCharCount val=&quot;5&quot; /&gt;&lt;/TableIndex&gt;&lt;TableIndex row=&quot;8&quot; col=&quot;1&quot;&gt;&lt;linesCount val=&quot;1&quot; /&gt;&lt;lineCharCount val=&quot;1&quot; /&gt;&lt;/TableIndex&gt;&lt;TableIndex row=&quot;8&quot; col=&quot;2&quot;&gt;&lt;linesCount val=&quot;1&quot; /&gt;&lt;lineCharCount val=&quot;3&quot; /&gt;&lt;/TableIndex&gt;&lt;TableIndex row=&quot;8&quot; col=&quot;3&quot;&gt;&lt;linesCount val=&quot;1&quot; /&gt;&lt;lineCharCount val=&quot;1&quot; /&gt;&lt;/TableIndex&gt;&lt;TableIndex row=&quot;8&quot; col=&quot;4&quot;&gt;&lt;linesCount val=&quot;1&quot; /&gt;&lt;lineCharCount val=&quot;5&quot; /&gt;&lt;/TableIndex&gt;&lt;TableIndex row=&quot;8&quot; col=&quot;5&quot;&gt;&lt;linesCount val=&quot;1&quot; /&gt;&lt;lineCharCount val=&quot;5&quot; /&gt;&lt;/TableIndex&gt;&lt;TableIndex row=&quot;8&quot; col=&quot;6&quot;&gt;&lt;linesCount val=&quot;1&quot; /&gt;&lt;lineCharCount val=&quot;5&quot; /&gt;&lt;/TableIndex&gt;&lt;TableIndex row=&quot;8&quot; col=&quot;7&quot;&gt;&lt;linesCount val=&quot;1&quot; /&gt;&lt;lineCharCount val=&quot;5&quot; /&gt;&lt;/TableIndex&gt;&lt;TableIndex row=&quot;9&quot; col=&quot;1&quot;&gt;&lt;linesCount val=&quot;1&quot; /&gt;&lt;lineCharCount val=&quot;1&quot; /&gt;&lt;/TableIndex&gt;&lt;TableIndex row=&quot;9&quot; col=&quot;2&quot;&gt;&lt;linesCount val=&quot;1&quot; /&gt;&lt;lineCharCount val=&quot;9&quot; /&gt;&lt;/TableIndex&gt;&lt;TableIndex row=&quot;9&quot; col=&quot;3&quot;&gt;&lt;linesCount val=&quot;1&quot; /&gt;&lt;lineCharCount val=&quot;1&quot; /&gt;&lt;/TableIndex&gt;&lt;TableIndex row=&quot;9&quot; col=&quot;4&quot;&gt;&lt;linesCount val=&quot;1&quot; /&gt;&lt;lineCharCount val=&quot;3&quot; /&gt;&lt;/TableIndex&gt;&lt;TableIndex row=&quot;9&quot; col=&quot;5&quot;&gt;&lt;linesCount val=&quot;1&quot; /&gt;&lt;lineCharCount val=&quot;3&quot; /&gt;&lt;/TableIndex&gt;&lt;TableIndex row=&quot;9&quot; col=&quot;6&quot;&gt;&lt;linesCount val=&quot;1&quot; /&gt;&lt;lineCharCount val=&quot;5&quot; /&gt;&lt;/TableIndex&gt;&lt;TableIndex row=&quot;9&quot; col=&quot;7&quot;&gt;&lt;linesCount val=&quot;1&quot; /&gt;&lt;lineCharCount val=&quot;5&quot; /&gt;&lt;/TableIndex&gt;&lt;TableIndex row=&quot;10&quot; col=&quot;1&quot;&gt;&lt;linesCount val=&quot;1&quot; /&gt;&lt;lineCharCount val=&quot;1&quot; /&gt;&lt;/TableIndex&gt;&lt;TableIndex row=&quot;10&quot; col=&quot;2&quot;&gt;&lt;linesCount val=&quot;1&quot; /&gt;&lt;lineCharCount val=&quot;7&quot; /&gt;&lt;/TableIndex&gt;&lt;TableIndex row=&quot;10&quot; col=&quot;3&quot;&gt;&lt;linesCount val=&quot;1&quot; /&gt;&lt;lineCharCount val=&quot;1&quot; /&gt;&lt;/TableIndex&gt;&lt;TableIndex row=&quot;10&quot; col=&quot;4&quot;&gt;&lt;linesCount val=&quot;1&quot; /&gt;&lt;lineCharCount val=&quot;4&quot; /&gt;&lt;/TableIndex&gt;&lt;TableIndex row=&quot;10&quot; col=&quot;5&quot;&gt;&lt;linesCount val=&quot;1&quot; /&gt;&lt;lineCharCount val=&quot;5&quot; /&gt;&lt;/TableIndex&gt;&lt;TableIndex row=&quot;10&quot; col=&quot;6&quot;&gt;&lt;linesCount val=&quot;1&quot; /&gt;&lt;lineCharCount val=&quot;5&quot; /&gt;&lt;/TableIndex&gt;&lt;TableIndex row=&quot;10&quot; col=&quot;7&quot;&gt;&lt;linesCount val=&quot;1&quot; /&gt;&lt;lineCharCount val=&quot;5&quot; /&gt;&lt;/TableIndex&gt;&lt;TableIndex row=&quot;11&quot; col=&quot;1&quot;&gt;&lt;linesCount val=&quot;1&quot; /&gt;&lt;lineCharCount val=&quot;1&quot; /&gt;&lt;/TableIndex&gt;&lt;TableIndex row=&quot;11&quot; col=&quot;2&quot;&gt;&lt;linesCount val=&quot;1&quot; /&gt;&lt;lineCharCount val=&quot;8&quot; /&gt;&lt;/TableIndex&gt;&lt;TableIndex row=&quot;11&quot; col=&quot;3&quot;&gt;&lt;linesCount val=&quot;1&quot; /&gt;&lt;lineCharCount val=&quot;1&quot; /&gt;&lt;/TableIndex&gt;&lt;TableIndex row=&quot;11&quot; col=&quot;4&quot;&gt;&lt;linesCount val=&quot;1&quot; /&gt;&lt;lineCharCount val=&quot;4&quot; /&gt;&lt;/TableIndex&gt;&lt;TableIndex row=&quot;11&quot; col=&quot;5&quot;&gt;&lt;linesCount val=&quot;1&quot; /&gt;&lt;lineCharCount val=&quot;5&quot; /&gt;&lt;/TableIndex&gt;&lt;TableIndex row=&quot;11&quot; col=&quot;6&quot;&gt;&lt;linesCount val=&quot;1&quot; /&gt;&lt;lineCharCount val=&quot;5&quot; /&gt;&lt;/TableIndex&gt;&lt;TableIndex row=&quot;11&quot; col=&quot;7&quot;&gt;&lt;linesCount val=&quot;1&quot; /&gt;&lt;lineCharCount val=&quot;5&quot; /&gt;&lt;/TableIndex&gt;&lt;TableIndex row=&quot;12&quot; col=&quot;1&quot;&gt;&lt;linesCount val=&quot;1&quot; /&gt;&lt;lineCharCount val=&quot;0&quot; /&gt;&lt;/TableIndex&gt;&lt;TableIndex row=&quot;12&quot; col=&quot;2&quot;&gt;&lt;linesCount val=&quot;1&quot; /&gt;&lt;lineCharCount val=&quot;0&quot; /&gt;&lt;/TableIndex&gt;&lt;TableIndex row=&quot;12&quot; col=&quot;3&quot;&gt;&lt;linesCount val=&quot;1&quot; /&gt;&lt;lineCharCount val=&quot;2&quot; /&gt;&lt;/TableIndex&gt;&lt;TableIndex row=&quot;12&quot; col=&quot;4&quot;&gt;&lt;linesCount val=&quot;1&quot; /&gt;&lt;lineCharCount val=&quot;0&quot; /&gt;&lt;/TableIndex&gt;&lt;TableIndex row=&quot;12&quot; col=&quot;5&quot;&gt;&lt;linesCount val=&quot;1&quot; /&gt;&lt;lineCharCount val=&quot;6&quot; /&gt;&lt;/TableIndex&gt;&lt;TableIndex row=&quot;12&quot; col=&quot;6&quot;&gt;&lt;linesCount val=&quot;1&quot; /&gt;&lt;lineCharCount val=&quot;0&quot; /&gt;&lt;/TableIndex&gt;&lt;TableIndex row=&quot;12&quot; col=&quot;7&quot;&gt;&lt;linesCount val=&quot;1&quot; /&gt;&lt;lineCharCount val=&quot;6&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42af5c-460f-4979-b0ee-f5ea48c02006}&quot; /&gt;&lt;isInvalidForFieldText val=&quot;0&quot; /&gt;&lt;Image&gt;&lt;filename val=&quot;E:\breeze\content\2502780362\4943443907-1\input\breezo\data\asimages\{0a42af5c-460f-4979-b0ee-f5ea48c02006}.png&quot; /&gt;&lt;left val=&quot;108&quot; /&gt;&lt;top val=&quot;150&quot; /&gt;&lt;width val=&quot;766&quot; /&gt;&lt;height val=&quot;454&quot; /&gt;&lt;hasText val=&quot;1&quot; /&gt;&lt;/Image&gt;&lt;/ThreeDShapeInfo&gt;"/>
  <p:tag name="PRESENTER_SHAPETEXTINFO" val="&lt;ShapeTextInfo&gt;&lt;TableIndex row=&quot;1&quot; col=&quot;1&quot;&gt;&lt;linesCount val=&quot;1&quot; /&gt;&lt;lineCharCount val=&quot;42&quot; /&gt;&lt;/TableIndex&gt;&lt;TableIndex row=&quot;1&quot; col=&quot;2&quot;&gt;&lt;linesCount val=&quot;1&quot; /&gt;&lt;lineCharCount val=&quot;42&quot; /&gt;&lt;/TableIndex&gt;&lt;TableIndex row=&quot;1&quot; col=&quot;3&quot;&gt;&lt;linesCount val=&quot;1&quot; /&gt;&lt;lineCharCount val=&quot;42&quot; /&gt;&lt;/TableIndex&gt;&lt;TableIndex row=&quot;1&quot; col=&quot;4&quot;&gt;&lt;linesCount val=&quot;1&quot; /&gt;&lt;lineCharCount val=&quot;0&quot; /&gt;&lt;/TableIndex&gt;&lt;TableIndex row=&quot;1&quot; col=&quot;5&quot;&gt;&lt;linesCount val=&quot;1&quot; /&gt;&lt;lineCharCount val=&quot;0&quot; /&gt;&lt;/TableIndex&gt;&lt;TableIndex row=&quot;2&quot; col=&quot;1&quot;&gt;&lt;linesCount val=&quot;1&quot; /&gt;&lt;lineCharCount val=&quot;5&quot; /&gt;&lt;/TableIndex&gt;&lt;TableIndex row=&quot;2&quot; col=&quot;2&quot;&gt;&lt;linesCount val=&quot;1&quot; /&gt;&lt;lineCharCount val=&quot;8&quot; /&gt;&lt;/TableIndex&gt;&lt;TableIndex row=&quot;2&quot; col=&quot;3&quot;&gt;&lt;linesCount val=&quot;1&quot; /&gt;&lt;lineCharCount val=&quot;7&quot; /&gt;&lt;/TableIndex&gt;&lt;TableIndex row=&quot;2&quot; col=&quot;4&quot;&gt;&lt;linesCount val=&quot;1&quot; /&gt;&lt;lineCharCount val=&quot;5&quot; /&gt;&lt;/TableIndex&gt;&lt;TableIndex row=&quot;2&quot; col=&quot;5&quot;&gt;&lt;linesCount val=&quot;1&quot; /&gt;&lt;lineCharCount val=&quot;5&quot; /&gt;&lt;/TableIndex&gt;&lt;TableIndex row=&quot;3&quot; col=&quot;1&quot;&gt;&lt;linesCount val=&quot;1&quot; /&gt;&lt;lineCharCount val=&quot;1&quot; /&gt;&lt;/TableIndex&gt;&lt;TableIndex row=&quot;3&quot; col=&quot;2&quot;&gt;&lt;linesCount val=&quot;1&quot; /&gt;&lt;lineCharCount val=&quot;5&quot; /&gt;&lt;/TableIndex&gt;&lt;TableIndex row=&quot;3&quot; col=&quot;3&quot;&gt;&lt;linesCount val=&quot;1&quot; /&gt;&lt;lineCharCount val=&quot;9&quot; /&gt;&lt;/TableIndex&gt;&lt;TableIndex row=&quot;3&quot; col=&quot;4&quot;&gt;&lt;linesCount val=&quot;1&quot; /&gt;&lt;lineCharCount val=&quot;4&quot; /&gt;&lt;/TableIndex&gt;&lt;TableIndex row=&quot;3&quot; col=&quot;5&quot;&gt;&lt;linesCount val=&quot;1&quot; /&gt;&lt;lineCharCount val=&quot;4&quot; /&gt;&lt;/TableIndex&gt;&lt;TableIndex row=&quot;4&quot; col=&quot;1&quot;&gt;&lt;linesCount val=&quot;1&quot; /&gt;&lt;lineCharCount val=&quot;1&quot; /&gt;&lt;/TableIndex&gt;&lt;TableIndex row=&quot;4&quot; col=&quot;2&quot;&gt;&lt;linesCount val=&quot;1&quot; /&gt;&lt;lineCharCount val=&quot;1&quot; /&gt;&lt;/TableIndex&gt;&lt;TableIndex row=&quot;4&quot; col=&quot;3&quot;&gt;&lt;linesCount val=&quot;1&quot; /&gt;&lt;lineCharCount val=&quot;13&quot; /&gt;&lt;/TableIndex&gt;&lt;TableIndex row=&quot;4&quot; col=&quot;4&quot;&gt;&lt;linesCount val=&quot;1&quot; /&gt;&lt;lineCharCount val=&quot;1&quot; /&gt;&lt;/TableIndex&gt;&lt;TableIndex row=&quot;4&quot; col=&quot;5&quot;&gt;&lt;linesCount val=&quot;1&quot; /&gt;&lt;lineCharCount val=&quot;1&quot; /&gt;&lt;/TableIndex&gt;&lt;TableIndex row=&quot;5&quot; col=&quot;1&quot;&gt;&lt;linesCount val=&quot;1&quot; /&gt;&lt;lineCharCount val=&quot;25&quot; /&gt;&lt;/TableIndex&gt;&lt;TableIndex row=&quot;5&quot; col=&quot;2&quot;&gt;&lt;linesCount val=&quot;1&quot; /&gt;&lt;lineCharCount val=&quot;1&quot; /&gt;&lt;/TableIndex&gt;&lt;TableIndex row=&quot;5&quot; col=&quot;3&quot;&gt;&lt;linesCount val=&quot;1&quot; /&gt;&lt;lineCharCount val=&quot;2&quot; /&gt;&lt;/TableIndex&gt;&lt;TableIndex row=&quot;5&quot; col=&quot;4&quot;&gt;&lt;linesCount val=&quot;1&quot; /&gt;&lt;lineCharCount val=&quot;7&quot; /&gt;&lt;/TableIndex&gt;&lt;TableIndex row=&quot;5&quot; col=&quot;5&quot;&gt;&lt;linesCount val=&quot;1&quot; /&gt;&lt;lineCharCount val=&quot;6&quot; /&gt;&lt;/TableIndex&gt;&lt;TableIndex row=&quot;6&quot; col=&quot;1&quot;&gt;&lt;linesCount val=&quot;1&quot; /&gt;&lt;lineCharCount val=&quot;17&quot; /&gt;&lt;/TableIndex&gt;&lt;TableIndex row=&quot;6&quot; col=&quot;2&quot;&gt;&lt;linesCount val=&quot;1&quot; /&gt;&lt;lineCharCount val=&quot;1&quot; /&gt;&lt;/TableIndex&gt;&lt;TableIndex row=&quot;6&quot; col=&quot;3&quot;&gt;&lt;linesCount val=&quot;1&quot; /&gt;&lt;lineCharCount val=&quot;2&quot; /&gt;&lt;/TableIndex&gt;&lt;TableIndex row=&quot;6&quot; col=&quot;4&quot;&gt;&lt;linesCount val=&quot;1&quot; /&gt;&lt;lineCharCount val=&quot;6&quot; /&gt;&lt;/TableIndex&gt;&lt;TableIndex row=&quot;6&quot; col=&quot;5&quot;&gt;&lt;linesCount val=&quot;1&quot; /&gt;&lt;lineCharCount val=&quot;6&quot; /&gt;&lt;/TableIndex&gt;&lt;TableIndex row=&quot;7&quot; col=&quot;1&quot;&gt;&lt;linesCount val=&quot;1&quot; /&gt;&lt;lineCharCount val=&quot;27&quot; /&gt;&lt;/TableIndex&gt;&lt;TableIndex row=&quot;7&quot; col=&quot;2&quot;&gt;&lt;linesCount val=&quot;1&quot; /&gt;&lt;lineCharCount val=&quot;2&quot; /&gt;&lt;/TableIndex&gt;&lt;TableIndex row=&quot;7&quot; col=&quot;3&quot;&gt;&lt;linesCount val=&quot;1&quot; /&gt;&lt;lineCharCount val=&quot;3&quot; /&gt;&lt;/TableIndex&gt;&lt;TableIndex row=&quot;7&quot; col=&quot;4&quot;&gt;&lt;linesCount val=&quot;1&quot; /&gt;&lt;lineCharCount val=&quot;7&quot; /&gt;&lt;/TableIndex&gt;&lt;TableIndex row=&quot;7&quot; col=&quot;5&quot;&gt;&lt;linesCount val=&quot;1&quot; /&gt;&lt;lineCharCount val=&quot;6&quot; /&gt;&lt;/TableIndex&gt;&lt;TableIndex row=&quot;8&quot; col=&quot;1&quot;&gt;&lt;linesCount val=&quot;1&quot; /&gt;&lt;lineCharCount val=&quot;28&quot; /&gt;&lt;/TableIndex&gt;&lt;TableIndex row=&quot;8&quot; col=&quot;2&quot;&gt;&lt;linesCount val=&quot;1&quot; /&gt;&lt;lineCharCount val=&quot;2&quot; /&gt;&lt;/TableIndex&gt;&lt;TableIndex row=&quot;8&quot; col=&quot;3&quot;&gt;&lt;linesCount val=&quot;1&quot; /&gt;&lt;lineCharCount val=&quot;3&quot; /&gt;&lt;/TableIndex&gt;&lt;TableIndex row=&quot;8&quot; col=&quot;4&quot;&gt;&lt;linesCount val=&quot;1&quot; /&gt;&lt;lineCharCount val=&quot;6&quot; /&gt;&lt;/TableIndex&gt;&lt;TableIndex row=&quot;8&quot; col=&quot;5&quot;&gt;&lt;linesCount val=&quot;1&quot; /&gt;&lt;lineCharCount val=&quot;6&quot; /&gt;&lt;/TableIndex&gt;&lt;TableIndex row=&quot;9&quot; col=&quot;1&quot;&gt;&lt;linesCount val=&quot;1&quot; /&gt;&lt;lineCharCount val=&quot;22&quot; /&gt;&lt;/TableIndex&gt;&lt;TableIndex row=&quot;9&quot; col=&quot;2&quot;&gt;&lt;linesCount val=&quot;1&quot; /&gt;&lt;lineCharCount val=&quot;1&quot; /&gt;&lt;/TableIndex&gt;&lt;TableIndex row=&quot;9&quot; col=&quot;3&quot;&gt;&lt;linesCount val=&quot;1&quot; /&gt;&lt;lineCharCount val=&quot;5&quot; /&gt;&lt;/TableIndex&gt;&lt;TableIndex row=&quot;9&quot; col=&quot;4&quot;&gt;&lt;linesCount val=&quot;1&quot; /&gt;&lt;lineCharCount val=&quot;7&quot; /&gt;&lt;/TableIndex&gt;&lt;TableIndex row=&quot;9&quot; col=&quot;5&quot;&gt;&lt;linesCount val=&quot;1&quot; /&gt;&lt;lineCharCount val=&quot;7&quot; /&gt;&lt;/TableIndex&gt;&lt;TableIndex row=&quot;10&quot; col=&quot;1&quot;&gt;&lt;linesCount val=&quot;1&quot; /&gt;&lt;lineCharCount val=&quot;17&quot; /&gt;&lt;/TableIndex&gt;&lt;TableIndex row=&quot;10&quot; col=&quot;2&quot;&gt;&lt;linesCount val=&quot;1&quot; /&gt;&lt;lineCharCount val=&quot;1&quot; /&gt;&lt;/TableIndex&gt;&lt;TableIndex row=&quot;10&quot; col=&quot;3&quot;&gt;&lt;linesCount val=&quot;1&quot; /&gt;&lt;lineCharCount val=&quot;2&quot; /&gt;&lt;/TableIndex&gt;&lt;TableIndex row=&quot;10&quot; col=&quot;4&quot;&gt;&lt;linesCount val=&quot;1&quot; /&gt;&lt;lineCharCount val=&quot;6&quot; /&gt;&lt;/TableIndex&gt;&lt;TableIndex row=&quot;10&quot; col=&quot;5&quot;&gt;&lt;linesCount val=&quot;1&quot; /&gt;&lt;lineCharCount val=&quot;6&quot; /&gt;&lt;/TableIndex&gt;&lt;TableIndex row=&quot;11&quot; col=&quot;1&quot;&gt;&lt;linesCount val=&quot;1&quot; /&gt;&lt;lineCharCount val=&quot;13&quot; /&gt;&lt;/TableIndex&gt;&lt;TableIndex row=&quot;11&quot; col=&quot;2&quot;&gt;&lt;linesCount val=&quot;1&quot; /&gt;&lt;lineCharCount val=&quot;1&quot; /&gt;&lt;/TableIndex&gt;&lt;TableIndex row=&quot;11&quot; col=&quot;3&quot;&gt;&lt;linesCount val=&quot;1&quot; /&gt;&lt;lineCharCount val=&quot;1&quot; /&gt;&lt;/TableIndex&gt;&lt;TableIndex row=&quot;11&quot; col=&quot;4&quot;&gt;&lt;linesCount val=&quot;1&quot; /&gt;&lt;lineCharCount val=&quot;7&quot; /&gt;&lt;/TableIndex&gt;&lt;TableIndex row=&quot;11&quot; col=&quot;5&quot;&gt;&lt;linesCount val=&quot;1&quot; /&gt;&lt;lineCharCount val=&quot;7&quot; /&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b9a663-e84c-4562-ab58-00b107f0bdc8}&quot; /&gt;&lt;isInvalidForFieldText val=&quot;0&quot; /&gt;&lt;Image&gt;&lt;filename val=&quot;E:\breeze\content\2502780362\4943443907-1\input\breezo\data\asimages\{24b9a663-e84c-4562-ab58-00b107f0bdc8}.png&quot; /&gt;&lt;left val=&quot;224&quot; /&gt;&lt;top val=&quot;49&quot; /&gt;&lt;width val=&quot;512&quot; /&gt;&lt;height val=&quot;91&quot; /&gt;&lt;hasText val=&quot;1&quot; /&gt;&lt;/Image&gt;&lt;/ThreeDShapeInfo&gt;"/>
  <p:tag name="PRESENTER_SHAPETEXTINFO" val="&lt;ShapeTextInfo&gt;&lt;TableIndex row=&quot;-1&quot; col=&quot;-1&quot;&gt;&lt;linesCount val=&quot;1&quot; /&gt;&lt;lineCharCount val=&quot;55&quot; /&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912fdd-0f3d-476d-a3ea-61051e4d368c}&quot; /&gt;&lt;isInvalidForFieldText val=&quot;0&quot; /&gt;&lt;Image&gt;&lt;filename val=&quot;E:\breeze\content\2502780362\4943443907-1\input\breezo\data\asimages\{1e912fdd-0f3d-476d-a3ea-61051e4d368c}.png&quot; /&gt;&lt;left val=&quot;17&quot; /&gt;&lt;top val=&quot;222&quot; /&gt;&lt;width val=&quot;911&quot; /&gt;&lt;height val=&quot;230&quot; /&gt;&lt;hasText val=&quot;1&quot; /&gt;&lt;/Image&gt;&lt;/ThreeDShapeInfo&gt;"/>
  <p:tag name="PRESENTER_SHAPETEXTINFO" val="&lt;ShapeTextInfo&gt;&lt;TableIndex row=&quot;1&quot; col=&quot;1&quot;&gt;&lt;linesCount val=&quot;2&quot; /&gt;&lt;lineCharCount val=&quot;12&quot; /&gt;&lt;lineCharCount val=&quot;10&quot; /&gt;&lt;/TableIndex&gt;&lt;TableIndex row=&quot;1&quot; col=&quot;2&quot;&gt;&lt;linesCount val=&quot;1&quot; /&gt;&lt;lineCharCount val=&quot;23&quot; /&gt;&lt;/TableIndex&gt;&lt;TableIndex row=&quot;1&quot; col=&quot;3&quot;&gt;&lt;linesCount val=&quot;1&quot; /&gt;&lt;lineCharCount val=&quot;24&quot; /&gt;&lt;/TableIndex&gt;&lt;TableIndex row=&quot;1&quot; col=&quot;4&quot;&gt;&lt;linesCount val=&quot;1&quot; /&gt;&lt;lineCharCount val=&quot;25&quot; /&gt;&lt;/TableIndex&gt;&lt;TableIndex row=&quot;1&quot; col=&quot;5&quot;&gt;&lt;linesCount val=&quot;1&quot; /&gt;&lt;lineCharCount val=&quot;27&quot; /&gt;&lt;/TableIndex&gt;&lt;TableIndex row=&quot;1&quot; col=&quot;6&quot;&gt;&lt;linesCount val=&quot;1&quot; /&gt;&lt;lineCharCount val=&quot;20&quot; /&gt;&lt;/TableIndex&gt;&lt;TableIndex row=&quot;1&quot; col=&quot;7&quot;&gt;&lt;linesCount val=&quot;2&quot; /&gt;&lt;lineCharCount val=&quot;0&quot; /&gt;&lt;lineCharCount val=&quot;7&quot; /&gt;&lt;/TableIndex&gt;&lt;TableIndex row=&quot;2&quot; col=&quot;1&quot;&gt;&lt;linesCount val=&quot;1&quot; /&gt;&lt;lineCharCount val=&quot;3&quot; /&gt;&lt;/TableIndex&gt;&lt;TableIndex row=&quot;2&quot; col=&quot;2&quot;&gt;&lt;linesCount val=&quot;1&quot; /&gt;&lt;lineCharCount val=&quot;2&quot; /&gt;&lt;/TableIndex&gt;&lt;TableIndex row=&quot;2&quot; col=&quot;3&quot;&gt;&lt;linesCount val=&quot;1&quot; /&gt;&lt;lineCharCount val=&quot;2&quot; /&gt;&lt;/TableIndex&gt;&lt;TableIndex row=&quot;2&quot; col=&quot;4&quot;&gt;&lt;linesCount val=&quot;1&quot; /&gt;&lt;lineCharCount val=&quot;2&quot; /&gt;&lt;/TableIndex&gt;&lt;TableIndex row=&quot;2&quot; col=&quot;5&quot;&gt;&lt;linesCount val=&quot;1&quot; /&gt;&lt;lineCharCount val=&quot;1&quot; /&gt;&lt;/TableIndex&gt;&lt;TableIndex row=&quot;2&quot; col=&quot;6&quot;&gt;&lt;linesCount val=&quot;1&quot; /&gt;&lt;lineCharCount val=&quot;1&quot; /&gt;&lt;/TableIndex&gt;&lt;TableIndex row=&quot;2&quot; col=&quot;7&quot;&gt;&lt;linesCount val=&quot;1&quot; /&gt;&lt;lineCharCount val=&quot;3&quot; /&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0a14de-b2e8-4df5-b562-b3f3d0f638c3}&quot; /&gt;&lt;isInvalidForFieldText val=&quot;0&quot; /&gt;&lt;Image&gt;&lt;filename val=&quot;E:\breeze\content\2502780362\4943443907-1\input\breezo\data\asimages\{ee0a14de-b2e8-4df5-b562-b3f3d0f638c3}.png&quot; /&gt;&lt;left val=&quot;85&quot; /&gt;&lt;top val=&quot;162&quot; /&gt;&lt;width val=&quot;797&quot; /&gt;&lt;height val=&quot;466&quot; /&gt;&lt;hasText val=&quot;1&quot; /&gt;&lt;/Image&gt;&lt;/ThreeDShapeInfo&gt;"/>
  <p:tag name="PRESENTER_SHAPETEXTINFO" val="&lt;ShapeTextInfo&gt;&lt;TableIndex row=&quot;1&quot; col=&quot;1&quot;&gt;&lt;linesCount val=&quot;1&quot; /&gt;&lt;lineCharCount val=&quot;84&quot; /&gt;&lt;/TableIndex&gt;&lt;TableIndex row=&quot;2&quot; col=&quot;1&quot;&gt;&lt;linesCount val=&quot;1&quot; /&gt;&lt;lineCharCount val=&quot;25&quot; /&gt;&lt;/TableIndex&gt;&lt;TableIndex row=&quot;3&quot; col=&quot;1&quot;&gt;&lt;linesCount val=&quot;1&quot; /&gt;&lt;lineCharCount val=&quot;8&quot; /&gt;&lt;/TableIndex&gt;&lt;TableIndex row=&quot;4&quot; col=&quot;1&quot;&gt;&lt;linesCount val=&quot;1&quot; /&gt;&lt;lineCharCount val=&quot;4&quot; /&gt;&lt;/TableIndex&gt;&lt;TableIndex row=&quot;5&quot; col=&quot;1&quot;&gt;&lt;linesCount val=&quot;1&quot; /&gt;&lt;lineCharCount val=&quot;4&quot; /&gt;&lt;/TableIndex&gt;&lt;TableIndex row=&quot;6&quot; col=&quot;1&quot;&gt;&lt;linesCount val=&quot;1&quot; /&gt;&lt;lineCharCount val=&quot;4&quot; /&gt;&lt;/TableIndex&gt;&lt;TableIndex row=&quot;7&quot; col=&quot;1&quot;&gt;&lt;linesCount val=&quot;1&quot; /&gt;&lt;lineCharCount val=&quot;8&quot; /&gt;&lt;/TableIndex&gt;&lt;TableIndex row=&quot;8&quot; col=&quot;1&quot;&gt;&lt;linesCount val=&quot;1&quot; /&gt;&lt;lineCharCount val=&quot;5&quot; /&gt;&lt;/TableIndex&gt;&lt;TableIndex row=&quot;9&quot; col=&quot;1&quot;&gt;&lt;linesCount val=&quot;1&quot; /&gt;&lt;lineCharCount val=&quot;5&quot; /&gt;&lt;/TableIndex&gt;&lt;TableIndex row=&quot;10&quot; col=&quot;1&quot;&gt;&lt;linesCount val=&quot;1&quot; /&gt;&lt;lineCharCount val=&quot;15&quot; /&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ace7c1-185b-4920-9215-23698efc68ea}&quot; /&gt;&lt;isInvalidForFieldText val=&quot;0&quot; /&gt;&lt;Image&gt;&lt;filename val=&quot;E:\breeze\content\2502780362\4943443907-1\input\breezo\data\asimages\{1bace7c1-185b-4920-9215-23698efc68ea}.png&quot; /&gt;&lt;left val=&quot;8&quot; /&gt;&lt;top val=&quot;28&quot; /&gt;&lt;width val=&quot;899&quot; /&gt;&lt;height val=&quot;74&quot; /&gt;&lt;hasText val=&quot;1&quot; /&gt;&lt;/Image&gt;&lt;/ThreeDShapeInfo&gt;"/>
  <p:tag name="PRESENTER_SHAPETEXTINFO" val="&lt;ShapeTextInfo&gt;&lt;TableIndex row=&quot;-1&quot; col=&quot;-1&quot;&gt;&lt;linesCount val=&quot;1&quot; /&gt;&lt;lineCharCount val=&quot;97&quot; /&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076b9e-6845-4883-92f4-43d4b5c032f6}&quot; /&gt;&lt;isInvalidForFieldText val=&quot;0&quot; /&gt;&lt;Image&gt;&lt;filename val=&quot;E:\breeze\content\2502780362\4943443907-1\input\breezo\data\asimages\{4f076b9e-6845-4883-92f4-43d4b5c032f6}.png&quot; /&gt;&lt;left val=&quot;123&quot; /&gt;&lt;top val=&quot;20&quot; /&gt;&lt;width val=&quot;737&quot; /&gt;&lt;height val=&quot;697&quot; /&gt;&lt;hasText val=&quot;1&quot; /&gt;&lt;/Image&gt;&lt;/ThreeDShapeInfo&gt;"/>
  <p:tag name="PRESENTER_SHAPETEXTINFO" val="&lt;ShapeTextInfo&gt;&lt;TableIndex row=&quot;1&quot; col=&quot;1&quot;&gt;&lt;linesCount val=&quot;1&quot; /&gt;&lt;lineCharCount val=&quot;96&quot; /&gt;&lt;/TableIndex&gt;&lt;TableIndex row=&quot;1&quot; col=&quot;2&quot;&gt;&lt;linesCount val=&quot;1&quot; /&gt;&lt;lineCharCount val=&quot;96&quot; /&gt;&lt;/TableIndex&gt;&lt;TableIndex row=&quot;1&quot; col=&quot;3&quot;&gt;&lt;linesCount val=&quot;1&quot; /&gt;&lt;lineCharCount val=&quot;96&quot; /&gt;&lt;/TableIndex&gt;&lt;TableIndex row=&quot;1&quot; col=&quot;4&quot;&gt;&lt;linesCount val=&quot;1&quot; /&gt;&lt;lineCharCount val=&quot;0&quot; /&gt;&lt;/TableIndex&gt;&lt;TableIndex row=&quot;2&quot; col=&quot;1&quot;&gt;&lt;linesCount val=&quot;1&quot; /&gt;&lt;lineCharCount val=&quot;0&quot; /&gt;&lt;/TableIndex&gt;&lt;TableIndex row=&quot;2&quot; col=&quot;2&quot;&gt;&lt;linesCount val=&quot;1&quot; /&gt;&lt;lineCharCount val=&quot;4&quot; /&gt;&lt;/TableIndex&gt;&lt;TableIndex row=&quot;2&quot; col=&quot;3&quot;&gt;&lt;linesCount val=&quot;1&quot; /&gt;&lt;lineCharCount val=&quot;4&quot; /&gt;&lt;/TableIndex&gt;&lt;TableIndex row=&quot;2&quot; col=&quot;4&quot;&gt;&lt;linesCount val=&quot;1&quot; /&gt;&lt;lineCharCount val=&quot;5&quot; /&gt;&lt;/TableIndex&gt;&lt;TableIndex row=&quot;3&quot; col=&quot;1&quot;&gt;&lt;linesCount val=&quot;1&quot; /&gt;&lt;lineCharCount val=&quot;9&quot; /&gt;&lt;/TableIndex&gt;&lt;TableIndex row=&quot;3&quot; col=&quot;2&quot;&gt;&lt;linesCount val=&quot;1&quot; /&gt;&lt;lineCharCount val=&quot;15&quot; /&gt;&lt;/TableIndex&gt;&lt;TableIndex row=&quot;3&quot; col=&quot;3&quot;&gt;&lt;linesCount val=&quot;1&quot; /&gt;&lt;lineCharCount val=&quot;15&quot; /&gt;&lt;/TableIndex&gt;&lt;TableIndex row=&quot;3&quot; col=&quot;4&quot;&gt;&lt;linesCount val=&quot;1&quot; /&gt;&lt;lineCharCount val=&quot;1&quot; /&gt;&lt;/TableIndex&gt;&lt;TableIndex row=&quot;4&quot; col=&quot;1&quot;&gt;&lt;linesCount val=&quot;1&quot; /&gt;&lt;lineCharCount val=&quot;26&quot; /&gt;&lt;/TableIndex&gt;&lt;TableIndex row=&quot;4&quot; col=&quot;2&quot;&gt;&lt;linesCount val=&quot;1&quot; /&gt;&lt;lineCharCount val=&quot;1&quot; /&gt;&lt;/TableIndex&gt;&lt;TableIndex row=&quot;4&quot; col=&quot;3&quot;&gt;&lt;linesCount val=&quot;1&quot; /&gt;&lt;lineCharCount val=&quot;1&quot; /&gt;&lt;/TableIndex&gt;&lt;TableIndex row=&quot;4&quot; col=&quot;4&quot;&gt;&lt;linesCount val=&quot;1&quot; /&gt;&lt;lineCharCount val=&quot;1&quot; /&gt;&lt;/TableIndex&gt;&lt;TableIndex row=&quot;5&quot; col=&quot;1&quot;&gt;&lt;linesCount val=&quot;1&quot; /&gt;&lt;lineCharCount val=&quot;18&quot; /&gt;&lt;/TableIndex&gt;&lt;TableIndex row=&quot;5&quot; col=&quot;2&quot;&gt;&lt;linesCount val=&quot;1&quot; /&gt;&lt;lineCharCount val=&quot;1&quot; /&gt;&lt;/TableIndex&gt;&lt;TableIndex row=&quot;5&quot; col=&quot;3&quot;&gt;&lt;linesCount val=&quot;1&quot; /&gt;&lt;lineCharCount val=&quot;1&quot; /&gt;&lt;/TableIndex&gt;&lt;TableIndex row=&quot;5&quot; col=&quot;4&quot;&gt;&lt;linesCount val=&quot;1&quot; /&gt;&lt;lineCharCount val=&quot;1&quot; /&gt;&lt;/TableIndex&gt;&lt;TableIndex row=&quot;6&quot; col=&quot;1&quot;&gt;&lt;linesCount val=&quot;1&quot; /&gt;&lt;lineCharCount val=&quot;21&quot; /&gt;&lt;/TableIndex&gt;&lt;TableIndex row=&quot;6&quot; col=&quot;2&quot;&gt;&lt;linesCount val=&quot;1&quot; /&gt;&lt;lineCharCount val=&quot;1&quot; /&gt;&lt;/TableIndex&gt;&lt;TableIndex row=&quot;6&quot; col=&quot;3&quot;&gt;&lt;linesCount val=&quot;1&quot; /&gt;&lt;lineCharCount val=&quot;1&quot; /&gt;&lt;/TableIndex&gt;&lt;TableIndex row=&quot;6&quot; col=&quot;4&quot;&gt;&lt;linesCount val=&quot;1&quot; /&gt;&lt;lineCharCount val=&quot;1&quot; /&gt;&lt;/TableIndex&gt;&lt;TableIndex row=&quot;7&quot; col=&quot;1&quot;&gt;&lt;linesCount val=&quot;1&quot; /&gt;&lt;lineCharCount val=&quot;17&quot; /&gt;&lt;/TableIndex&gt;&lt;TableIndex row=&quot;7&quot; col=&quot;2&quot;&gt;&lt;linesCount val=&quot;1&quot; /&gt;&lt;lineCharCount val=&quot;1&quot; /&gt;&lt;/TableIndex&gt;&lt;TableIndex row=&quot;7&quot; col=&quot;3&quot;&gt;&lt;linesCount val=&quot;1&quot; /&gt;&lt;lineCharCount val=&quot;1&quot; /&gt;&lt;/TableIndex&gt;&lt;TableIndex row=&quot;7&quot; col=&quot;4&quot;&gt;&lt;linesCount val=&quot;1&quot; /&gt;&lt;lineCharCount val=&quot;1&quot; /&gt;&lt;/TableIndex&gt;&lt;TableIndex row=&quot;8&quot; col=&quot;1&quot;&gt;&lt;linesCount val=&quot;1&quot; /&gt;&lt;lineCharCount val=&quot;25&quot; /&gt;&lt;/TableIndex&gt;&lt;TableIndex row=&quot;8&quot; col=&quot;2&quot;&gt;&lt;linesCount val=&quot;1&quot; /&gt;&lt;lineCharCount val=&quot;1&quot; /&gt;&lt;/TableIndex&gt;&lt;TableIndex row=&quot;8&quot; col=&quot;3&quot;&gt;&lt;linesCount val=&quot;1&quot; /&gt;&lt;lineCharCount val=&quot;1&quot; /&gt;&lt;/TableIndex&gt;&lt;TableIndex row=&quot;8&quot; col=&quot;4&quot;&gt;&lt;linesCount val=&quot;1&quot; /&gt;&lt;lineCharCount val=&quot;1&quot; /&gt;&lt;/TableIndex&gt;&lt;TableIndex row=&quot;9&quot; col=&quot;1&quot;&gt;&lt;linesCount val=&quot;1&quot; /&gt;&lt;lineCharCount val=&quot;20&quot; /&gt;&lt;/TableIndex&gt;&lt;TableIndex row=&quot;9&quot; col=&quot;2&quot;&gt;&lt;linesCount val=&quot;1&quot; /&gt;&lt;lineCharCount val=&quot;1&quot; /&gt;&lt;/TableIndex&gt;&lt;TableIndex row=&quot;9&quot; col=&quot;3&quot;&gt;&lt;linesCount val=&quot;1&quot; /&gt;&lt;lineCharCount val=&quot;1&quot; /&gt;&lt;/TableIndex&gt;&lt;TableIndex row=&quot;9&quot; col=&quot;4&quot;&gt;&lt;linesCount val=&quot;1&quot; /&gt;&lt;lineCharCount val=&quot;1&quot; /&gt;&lt;/TableIndex&gt;&lt;TableIndex row=&quot;10&quot; col=&quot;1&quot;&gt;&lt;linesCount val=&quot;1&quot; /&gt;&lt;lineCharCount val=&quot;22&quot; /&gt;&lt;/TableIndex&gt;&lt;TableIndex row=&quot;10&quot; col=&quot;2&quot;&gt;&lt;linesCount val=&quot;1&quot; /&gt;&lt;lineCharCount val=&quot;1&quot; /&gt;&lt;/TableIndex&gt;&lt;TableIndex row=&quot;10&quot; col=&quot;3&quot;&gt;&lt;linesCount val=&quot;1&quot; /&gt;&lt;lineCharCount val=&quot;1&quot; /&gt;&lt;/TableIndex&gt;&lt;TableIndex row=&quot;10&quot; col=&quot;4&quot;&gt;&lt;linesCount val=&quot;1&quot; /&gt;&lt;lineCharCount val=&quot;1&quot; /&gt;&lt;/TableIndex&gt;&lt;TableIndex row=&quot;11&quot; col=&quot;1&quot;&gt;&lt;linesCount val=&quot;1&quot; /&gt;&lt;lineCharCount val=&quot;13&quot; /&gt;&lt;/TableIndex&gt;&lt;TableIndex row=&quot;11&quot; col=&quot;2&quot;&gt;&lt;linesCount val=&quot;1&quot; /&gt;&lt;lineCharCount val=&quot;1&quot; /&gt;&lt;/TableIndex&gt;&lt;TableIndex row=&quot;11&quot; col=&quot;3&quot;&gt;&lt;linesCount val=&quot;1&quot; /&gt;&lt;lineCharCount val=&quot;1&quot; /&gt;&lt;/TableIndex&gt;&lt;TableIndex row=&quot;11&quot; col=&quot;4&quot;&gt;&lt;linesCount val=&quot;1&quot; /&gt;&lt;lineCharCount val=&quot;1&quot; /&gt;&lt;/TableIndex&gt;&lt;TableIndex row=&quot;12&quot; col=&quot;1&quot;&gt;&lt;linesCount val=&quot;1&quot; /&gt;&lt;lineCharCount val=&quot;19&quot; /&gt;&lt;/TableIndex&gt;&lt;TableIndex row=&quot;12&quot; col=&quot;2&quot;&gt;&lt;linesCount val=&quot;1&quot; /&gt;&lt;lineCharCount val=&quot;1&quot; /&gt;&lt;/TableIndex&gt;&lt;TableIndex row=&quot;12&quot; col=&quot;3&quot;&gt;&lt;linesCount val=&quot;1&quot; /&gt;&lt;lineCharCount val=&quot;1&quot; /&gt;&lt;/TableIndex&gt;&lt;TableIndex row=&quot;12&quot; col=&quot;4&quot;&gt;&lt;linesCount val=&quot;1&quot; /&gt;&lt;lineCharCount val=&quot;1&quot; /&gt;&lt;/TableIndex&gt;&lt;TableIndex row=&quot;13&quot; col=&quot;1&quot;&gt;&lt;linesCount val=&quot;1&quot; /&gt;&lt;lineCharCount val=&quot;14&quot; /&gt;&lt;/TableIndex&gt;&lt;TableIndex row=&quot;13&quot; col=&quot;2&quot;&gt;&lt;linesCount val=&quot;1&quot; /&gt;&lt;lineCharCount val=&quot;2&quot; /&gt;&lt;/TableIndex&gt;&lt;TableIndex row=&quot;13&quot; col=&quot;3&quot;&gt;&lt;linesCount val=&quot;1&quot; /&gt;&lt;lineCharCount val=&quot;2&quot; /&gt;&lt;/TableIndex&gt;&lt;TableIndex row=&quot;13&quot; col=&quot;4&quot;&gt;&lt;linesCount val=&quot;1&quot; /&gt;&lt;lineCharCount val=&quot;2&quot; /&gt;&lt;/TableIndex&gt;&lt;TableIndex row=&quot;14&quot; col=&quot;1&quot;&gt;&lt;linesCount val=&quot;1&quot; /&gt;&lt;lineCharCount val=&quot;17&quot; /&gt;&lt;/TableIndex&gt;&lt;TableIndex row=&quot;14&quot; col=&quot;2&quot;&gt;&lt;linesCount val=&quot;1&quot; /&gt;&lt;lineCharCount val=&quot;1&quot; /&gt;&lt;/TableIndex&gt;&lt;TableIndex row=&quot;14&quot; col=&quot;3&quot;&gt;&lt;linesCount val=&quot;1&quot; /&gt;&lt;lineCharCount val=&quot;1&quot; /&gt;&lt;/TableIndex&gt;&lt;TableIndex row=&quot;14&quot; col=&quot;4&quot;&gt;&lt;linesCount val=&quot;1&quot; /&gt;&lt;lineCharCount val=&quot;1&quot; /&gt;&lt;/TableIndex&gt;&lt;TableIndex row=&quot;15&quot; col=&quot;1&quot;&gt;&lt;linesCount val=&quot;1&quot; /&gt;&lt;lineCharCount val=&quot;5&quot; /&gt;&lt;/TableIndex&gt;&lt;TableIndex row=&quot;15&quot; col=&quot;2&quot;&gt;&lt;linesCount val=&quot;1&quot; /&gt;&lt;lineCharCount val=&quot;1&quot; /&gt;&lt;/TableIndex&gt;&lt;TableIndex row=&quot;15&quot; col=&quot;3&quot;&gt;&lt;linesCount val=&quot;1&quot; /&gt;&lt;lineCharCount val=&quot;2&quot; /&gt;&lt;/TableIndex&gt;&lt;TableIndex row=&quot;15&quot; col=&quot;4&quot;&gt;&lt;linesCount val=&quot;1&quot; /&gt;&lt;lineCharCount val=&quot;1&quot; /&gt;&lt;/TableIndex&gt;&lt;TableIndex row=&quot;16&quot; col=&quot;1&quot;&gt;&lt;linesCount val=&quot;1&quot; /&gt;&lt;lineCharCount val=&quot;3&quot; /&gt;&lt;/TableIndex&gt;&lt;TableIndex row=&quot;16&quot; col=&quot;2&quot;&gt;&lt;linesCount val=&quot;1&quot; /&gt;&lt;lineCharCount val=&quot;2&quot; /&gt;&lt;/TableIndex&gt;&lt;TableIndex row=&quot;16&quot; col=&quot;3&quot;&gt;&lt;linesCount val=&quot;1&quot; /&gt;&lt;lineCharCount val=&quot;2&quot; /&gt;&lt;/TableIndex&gt;&lt;TableIndex row=&quot;16&quot; col=&quot;4&quot;&gt;&lt;linesCount val=&quot;1&quot; /&gt;&lt;lineCharCount val=&quot;2&quot; /&gt;&lt;/TableIndex&gt;&lt;TableIndex row=&quot;17&quot; col=&quot;1&quot;&gt;&lt;linesCount val=&quot;1&quot; /&gt;&lt;lineCharCount val=&quot;6&quot; /&gt;&lt;/TableIndex&gt;&lt;TableIndex row=&quot;17&quot; col=&quot;2&quot;&gt;&lt;linesCount val=&quot;1&quot; /&gt;&lt;lineCharCount val=&quot;1&quot; /&gt;&lt;/TableIndex&gt;&lt;TableIndex row=&quot;17&quot; col=&quot;3&quot;&gt;&lt;linesCount val=&quot;1&quot; /&gt;&lt;lineCharCount val=&quot;1&quot; /&gt;&lt;/TableIndex&gt;&lt;TableIndex row=&quot;17&quot; col=&quot;4&quot;&gt;&lt;linesCount val=&quot;1&quot; /&gt;&lt;lineCharCount val=&quot;1&quot; /&gt;&lt;/TableIndex&gt;&lt;TableIndex row=&quot;18&quot; col=&quot;1&quot;&gt;&lt;linesCount val=&quot;1&quot; /&gt;&lt;lineCharCount val=&quot;8&quot; /&gt;&lt;/TableIndex&gt;&lt;TableIndex row=&quot;18&quot; col=&quot;2&quot;&gt;&lt;linesCount val=&quot;1&quot; /&gt;&lt;lineCharCount val=&quot;1&quot; /&gt;&lt;/TableIndex&gt;&lt;TableIndex row=&quot;18&quot; col=&quot;3&quot;&gt;&lt;linesCount val=&quot;1&quot; /&gt;&lt;lineCharCount val=&quot;1&quot; /&gt;&lt;/TableIndex&gt;&lt;TableIndex row=&quot;18&quot; col=&quot;4&quot;&gt;&lt;linesCount val=&quot;1&quot; /&gt;&lt;lineCharCount val=&quot;1&quot; /&gt;&lt;/TableIndex&gt;&lt;TableIndex row=&quot;19&quot; col=&quot;1&quot;&gt;&lt;linesCount val=&quot;1&quot; /&gt;&lt;lineCharCount val=&quot;19&quot; /&gt;&lt;/TableIndex&gt;&lt;TableIndex row=&quot;19&quot; col=&quot;2&quot;&gt;&lt;linesCount val=&quot;1&quot; /&gt;&lt;lineCharCount val=&quot;1&quot; /&gt;&lt;/TableIndex&gt;&lt;TableIndex row=&quot;19&quot; col=&quot;3&quot;&gt;&lt;linesCount val=&quot;1&quot; /&gt;&lt;lineCharCount val=&quot;1&quot; /&gt;&lt;/TableIndex&gt;&lt;TableIndex row=&quot;19&quot; col=&quot;4&quot;&gt;&lt;linesCount val=&quot;1&quot; /&gt;&lt;lineCharCount val=&quot;1&quot; /&gt;&lt;/TableIndex&gt;&lt;TableIndex row=&quot;20&quot; col=&quot;1&quot;&gt;&lt;linesCount val=&quot;1&quot; /&gt;&lt;lineCharCount val=&quot;21&quot; /&gt;&lt;/TableIndex&gt;&lt;TableIndex row=&quot;20&quot; col=&quot;2&quot;&gt;&lt;linesCount val=&quot;1&quot; /&gt;&lt;lineCharCount val=&quot;1&quot; /&gt;&lt;/TableIndex&gt;&lt;TableIndex row=&quot;20&quot; col=&quot;3&quot;&gt;&lt;linesCount val=&quot;1&quot; /&gt;&lt;lineCharCount val=&quot;2&quot; /&gt;&lt;/TableIndex&gt;&lt;TableIndex row=&quot;20&quot; col=&quot;4&quot;&gt;&lt;linesCount val=&quot;1&quot; /&gt;&lt;lineCharCount val=&quot;1&quot; /&gt;&lt;/TableIndex&gt;&lt;TableIndex row=&quot;21&quot; col=&quot;1&quot;&gt;&lt;linesCount val=&quot;1&quot; /&gt;&lt;lineCharCount val=&quot;31&quot; /&gt;&lt;/TableIndex&gt;&lt;TableIndex row=&quot;21&quot; col=&quot;2&quot;&gt;&lt;linesCount val=&quot;1&quot; /&gt;&lt;lineCharCount val=&quot;1&quot; /&gt;&lt;/TableIndex&gt;&lt;TableIndex row=&quot;21&quot; col=&quot;3&quot;&gt;&lt;linesCount val=&quot;1&quot; /&gt;&lt;lineCharCount val=&quot;1&quot; /&gt;&lt;/TableIndex&gt;&lt;TableIndex row=&quot;21&quot; col=&quot;4&quot;&gt;&lt;linesCount val=&quot;1&quot; /&gt;&lt;lineCharCount val=&quot;1&quot; /&gt;&lt;/TableIndex&gt;&lt;TableIndex row=&quot;22&quot; col=&quot;1&quot;&gt;&lt;linesCount val=&quot;1&quot; /&gt;&lt;lineCharCount val=&quot;14&quot; /&gt;&lt;/TableIndex&gt;&lt;TableIndex row=&quot;22&quot; col=&quot;2&quot;&gt;&lt;linesCount val=&quot;1&quot; /&gt;&lt;lineCharCount val=&quot;3&quot; /&gt;&lt;/TableIndex&gt;&lt;TableIndex row=&quot;22&quot; col=&quot;3&quot;&gt;&lt;linesCount val=&quot;1&quot; /&gt;&lt;lineCharCount val=&quot;3&quot; /&gt;&lt;/TableIndex&gt;&lt;TableIndex row=&quot;22&quot; col=&quot;4&quot;&gt;&lt;linesCount val=&quot;1&quot; /&gt;&lt;lineCharCount val=&quot;2&quot; /&gt;&lt;/TableIndex&gt;&lt;TableIndex row=&quot;23&quot; col=&quot;1&quot;&gt;&lt;linesCount val=&quot;1&quot; /&gt;&lt;lineCharCount val=&quot;15&quot; /&gt;&lt;/TableIndex&gt;&lt;TableIndex row=&quot;23&quot; col=&quot;2&quot;&gt;&lt;linesCount val=&quot;1&quot; /&gt;&lt;lineCharCount val=&quot;2&quot; /&gt;&lt;/TableIndex&gt;&lt;TableIndex row=&quot;23&quot; col=&quot;3&quot;&gt;&lt;linesCount val=&quot;1&quot; /&gt;&lt;lineCharCount val=&quot;3&quot; /&gt;&lt;/TableIndex&gt;&lt;TableIndex row=&quot;23&quot; col=&quot;4&quot;&gt;&lt;linesCount val=&quot;1&quot; /&gt;&lt;lineCharCount val=&quot;2&quot; /&gt;&lt;/TableIndex&gt;&lt;TableIndex row=&quot;24&quot; col=&quot;1&quot;&gt;&lt;linesCount val=&quot;1&quot; /&gt;&lt;lineCharCount val=&quot;16&quot; /&gt;&lt;/TableIndex&gt;&lt;TableIndex row=&quot;24&quot; col=&quot;2&quot;&gt;&lt;linesCount val=&quot;1&quot; /&gt;&lt;lineCharCount val=&quot;2&quot; /&gt;&lt;/TableIndex&gt;&lt;TableIndex row=&quot;24&quot; col=&quot;3&quot;&gt;&lt;linesCount val=&quot;1&quot; /&gt;&lt;lineCharCount val=&quot;2&quot; /&gt;&lt;/TableIndex&gt;&lt;TableIndex row=&quot;24&quot; col=&quot;4&quot;&gt;&lt;linesCount val=&quot;1&quot; /&gt;&lt;lineCharCount val=&quot;2&quot; /&gt;&lt;/TableIndex&gt;&lt;TableIndex row=&quot;25&quot; col=&quot;1&quot;&gt;&lt;linesCount val=&quot;1&quot; /&gt;&lt;lineCharCount val=&quot;25&quot; /&gt;&lt;/TableIndex&gt;&lt;TableIndex row=&quot;25&quot; col=&quot;2&quot;&gt;&lt;linesCount val=&quot;1&quot; /&gt;&lt;lineCharCount val=&quot;2&quot; /&gt;&lt;/TableIndex&gt;&lt;TableIndex row=&quot;25&quot; col=&quot;3&quot;&gt;&lt;linesCount val=&quot;1&quot; /&gt;&lt;lineCharCount val=&quot;2&quot; /&gt;&lt;/TableIndex&gt;&lt;TableIndex row=&quot;25&quot; col=&quot;4&quot;&gt;&lt;linesCount val=&quot;1&quot; /&gt;&lt;lineCharCount val=&quot;1&quot; /&gt;&lt;/TableIndex&gt;&lt;TableIndex row=&quot;26&quot; col=&quot;1&quot;&gt;&lt;linesCount val=&quot;1&quot; /&gt;&lt;lineCharCount val=&quot;12&quot; /&gt;&lt;/TableIndex&gt;&lt;TableIndex row=&quot;26&quot; col=&quot;2&quot;&gt;&lt;linesCount val=&quot;1&quot; /&gt;&lt;lineCharCount val=&quot;1&quot; /&gt;&lt;/TableIndex&gt;&lt;TableIndex row=&quot;26&quot; col=&quot;3&quot;&gt;&lt;linesCount val=&quot;1&quot; /&gt;&lt;lineCharCount val=&quot;2&quot; /&gt;&lt;/TableIndex&gt;&lt;TableIndex row=&quot;26&quot; col=&quot;4&quot;&gt;&lt;linesCount val=&quot;1&quot; /&gt;&lt;lineCharCount val=&quot;1&quot; /&gt;&lt;/TableIndex&gt;&lt;TableIndex row=&quot;27&quot; col=&quot;1&quot;&gt;&lt;linesCount val=&quot;1&quot; /&gt;&lt;lineCharCount val=&quot;15&quot; /&gt;&lt;/TableIndex&gt;&lt;TableIndex row=&quot;27&quot; col=&quot;2&quot;&gt;&lt;linesCount val=&quot;1&quot; /&gt;&lt;lineCharCount val=&quot;2&quot; /&gt;&lt;/TableIndex&gt;&lt;TableIndex row=&quot;27&quot; col=&quot;3&quot;&gt;&lt;linesCount val=&quot;1&quot; /&gt;&lt;lineCharCount val=&quot;2&quot; /&gt;&lt;/TableIndex&gt;&lt;TableIndex row=&quot;27&quot; col=&quot;4&quot;&gt;&lt;linesCount val=&quot;1&quot; /&gt;&lt;lineCharCount val=&quot;2&quot; /&gt;&lt;/TableIndex&gt;&lt;TableIndex row=&quot;28&quot; col=&quot;1&quot;&gt;&lt;linesCount val=&quot;1&quot; /&gt;&lt;lineCharCount val=&quot;13&quot; /&gt;&lt;/TableIndex&gt;&lt;TableIndex row=&quot;28&quot; col=&quot;2&quot;&gt;&lt;linesCount val=&quot;1&quot; /&gt;&lt;lineCharCount val=&quot;3&quot; /&gt;&lt;/TableIndex&gt;&lt;TableIndex row=&quot;28&quot; col=&quot;3&quot;&gt;&lt;linesCount val=&quot;1&quot; /&gt;&lt;lineCharCount val=&quot;3&quot; /&gt;&lt;/TableIndex&gt;&lt;TableIndex row=&quot;28&quot; col=&quot;4&quot;&gt;&lt;linesCount val=&quot;1&quot; /&gt;&lt;lineCharCount val=&quot;3&quot; /&gt;&lt;/TableIndex&gt;&lt;TableIndex row=&quot;29&quot; col=&quot;1&quot;&gt;&lt;linesCount val=&quot;1&quot; /&gt;&lt;lineCharCount val=&quot;23&quot; /&gt;&lt;/TableIndex&gt;&lt;TableIndex row=&quot;29&quot; col=&quot;2&quot;&gt;&lt;linesCount val=&quot;1&quot; /&gt;&lt;lineCharCount val=&quot;3&quot; /&gt;&lt;/TableIndex&gt;&lt;TableIndex row=&quot;29&quot; col=&quot;3&quot;&gt;&lt;linesCount val=&quot;1&quot; /&gt;&lt;lineCharCount val=&quot;3&quot; /&gt;&lt;/TableIndex&gt;&lt;TableIndex row=&quot;29&quot; col=&quot;4&quot;&gt;&lt;linesCount val=&quot;1&quot; /&gt;&lt;lineCharCount val=&quot;3&quot; /&gt;&lt;/TableIndex&gt;&lt;TableIndex row=&quot;30&quot; col=&quot;1&quot;&gt;&lt;linesCount val=&quot;1&quot; /&gt;&lt;lineCharCount val=&quot;27&quot; /&gt;&lt;/TableIndex&gt;&lt;TableIndex row=&quot;30&quot; col=&quot;2&quot;&gt;&lt;linesCount val=&quot;1&quot; /&gt;&lt;lineCharCount val=&quot;3&quot; /&gt;&lt;/TableIndex&gt;&lt;TableIndex row=&quot;30&quot; col=&quot;3&quot;&gt;&lt;linesCount val=&quot;1&quot; /&gt;&lt;lineCharCount val=&quot;3&quot; /&gt;&lt;/TableIndex&gt;&lt;TableIndex row=&quot;30&quot; col=&quot;4&quot;&gt;&lt;linesCount val=&quot;1&quot; /&gt;&lt;lineCharCount val=&quot;3&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47&quot; /&gt;&lt;lineCharCount val=&quot;13&quot; /&gt;&lt;lineCharCount val=&quot;13&quot; /&gt;&lt;lineCharCount val=&quot;15&quot; /&gt;&lt;lineCharCount val=&quot;13&quot; /&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291c05-481f-455f-9c72-7d25565aaaef}&quot; /&gt;&lt;isInvalidForFieldText val=&quot;0&quot; /&gt;&lt;Image&gt;&lt;filename val=&quot;E:\breeze\content\2502780362\4943443907-1\input\breezo\data\asimages\{3d291c05-481f-455f-9c72-7d25565aaaef}.png&quot; /&gt;&lt;left val=&quot;320&quot; /&gt;&lt;top val=&quot;62&quot; /&gt;&lt;width val=&quot;319&quot; /&gt;&lt;height val=&quot;41&quot; /&gt;&lt;hasText val=&quot;1&quot; /&gt;&lt;/Image&gt;&lt;/ThreeDShapeInfo&gt;"/>
  <p:tag name="PRESENTER_SHAPETEXTINFO" val="&lt;ShapeTextInfo&gt;&lt;TableIndex row=&quot;-1&quot; col=&quot;-1&quot;&gt;&lt;linesCount val=&quot;1&quot; /&gt;&lt;lineCharCount val=&quot;18&quot; /&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cc16c0-445c-4461-b5b6-f554b892806f}&quot; /&gt;&lt;isInvalidForFieldText val=&quot;0&quot; /&gt;&lt;Image&gt;&lt;filename val=&quot;E:\breeze\content\2502780362\4943443907-1\input\breezo\data\asimages\{71cc16c0-445c-4461-b5b6-f554b892806f}.png&quot; /&gt;&lt;left val=&quot;92&quot; /&gt;&lt;top val=&quot;158&quot; /&gt;&lt;width val=&quot;802&quot; /&gt;&lt;height val=&quot;515&quot; /&gt;&lt;hasText val=&quot;1&quot; /&gt;&lt;/Image&gt;&lt;/ThreeDShapeInfo&gt;"/>
  <p:tag name="PRESENTER_SHAPETEXTINFO" val="&lt;ShapeTextInfo&gt;&lt;TableIndex row=&quot;-1&quot; col=&quot;-1&quot;&gt;&lt;linesCount val=&quot;3&quot; /&gt;&lt;lineCharCount val=&quot;390&quot; /&gt;&lt;lineCharCount val=&quot;94&quot; /&gt;&lt;lineCharCount val=&quot;71&quot; /&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b3daf7-9f5f-4058-9c03-e8335072e89b}&quot; /&gt;&lt;isInvalidForFieldText val=&quot;0&quot; /&gt;&lt;Image&gt;&lt;filename val=&quot;E:\breeze\content\2502780362\4943443907-1\input\breezo\data\asimages\{71b3daf7-9f5f-4058-9c03-e8335072e89b}.png&quot; /&gt;&lt;left val=&quot;193&quot; /&gt;&lt;top val=&quot;372&quot; /&gt;&lt;width val=&quot;572&quot; /&gt;&lt;height val=&quot;247&quot; /&gt;&lt;hasText val=&quot;1&quot; /&gt;&lt;/Image&gt;&lt;/ThreeDShapeInfo&gt;"/>
  <p:tag name="PRESENTER_SHAPETEXTINFO" val="&lt;ShapeTextInfo&gt;&lt;TableIndex row=&quot;-1&quot; col=&quot;-1&quot;&gt;&lt;linesCount val=&quot;4&quot; /&gt;&lt;lineCharCount val=&quot;1&quot; /&gt;&lt;lineCharCount val=&quot;14&quot; /&gt;&lt;lineCharCount val=&quot;10&quot; /&gt;&lt;lineCharCount val=&quot;11&quot; /&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566eac-34e5-4f5c-ab1c-ab31a58aa3b3}&quot; /&gt;&lt;isInvalidForFieldText val=&quot;0&quot; /&gt;&lt;Image&gt;&lt;filename val=&quot;E:\breeze\content\2502780362\4943443907-1\input\breezo\data\asimages\{52566eac-34e5-4f5c-ab1c-ab31a58aa3b3}.jpg&quot; /&gt;&lt;left val=&quot;69&quot; /&gt;&lt;top val=&quot;6&quot; /&gt;&lt;width val=&quot;821&quot; /&gt;&lt;height val=&quot;302&quot; /&gt;&lt;hasText val=&quot;1&quot; /&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b90c74-0317-434d-b1cb-7475ed8fb11f}&quot; /&gt;&lt;isInvalidForFieldText val=&quot;0&quot; /&gt;&lt;Image&gt;&lt;filename val=&quot;E:\breeze\content\2502780362\4943443907-1\input\breezo\data\asimages\{49b90c74-0317-434d-b1cb-7475ed8fb11f}.png&quot; /&gt;&lt;left val=&quot;84&quot; /&gt;&lt;top val=&quot;40&quot; /&gt;&lt;width val=&quot;792&quot; /&gt;&lt;height val=&quot;113&quot; /&gt;&lt;hasText val=&quot;1&quot; /&gt;&lt;/Image&gt;&lt;/ThreeDShapeInfo&gt;"/>
  <p:tag name="PRESENTER_SHAPETEXTINFO" val="&lt;ShapeTextInfo&gt;&lt;TableIndex row=&quot;-1&quot; col=&quot;-1&quot;&gt;&lt;linesCount val=&quot;1&quot; /&gt;&lt;lineCharCount val=&quot;61&quot; /&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1b5757-51f6-4411-a92b-cbf819ae3816}&quot; /&gt;&lt;isInvalidForFieldText val=&quot;0&quot; /&gt;&lt;Image&gt;&lt;filename val=&quot;E:\breeze\content\2502780362\4943443907-1\input\breezo\data\asimages\{c71b5757-51f6-4411-a92b-cbf819ae3816}.png&quot; /&gt;&lt;left val=&quot;57&quot; /&gt;&lt;top val=&quot;175&quot; /&gt;&lt;width val=&quot;353&quot; /&gt;&lt;height val=&quot;120&quot; /&gt;&lt;hasText val=&quot;1&quot; /&gt;&lt;/Image&gt;&lt;/ThreeDShapeInfo&gt;"/>
  <p:tag name="PRESENTER_SHAPETEXTINFO" val="&lt;ShapeTextInfo&gt;&lt;TableIndex row=&quot;-1&quot; col=&quot;-1&quot;&gt;&lt;linesCount val=&quot;2&quot; /&gt;&lt;lineCharCount val=&quot;11&quot; /&gt;&lt;lineCharCount val=&quot;47&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0&quot; /&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af1976-09dd-4f06-9fb8-a81473e817c5}&quot; /&gt;&lt;isInvalidForFieldText val=&quot;0&quot; /&gt;&lt;Image&gt;&lt;filename val=&quot;E:\breeze\content\2502780362\4943443907-1\input\breezo\data\asimages\{afaf1976-09dd-4f06-9fb8-a81473e817c5}.png&quot; /&gt;&lt;left val=&quot;474&quot; /&gt;&lt;top val=&quot;176&quot; /&gt;&lt;width val=&quot;451&quot; /&gt;&lt;height val=&quot;441&quot; /&gt;&lt;hasText val=&quot;1&quot; /&gt;&lt;/Image&gt;&lt;/ThreeDShapeInfo&gt;"/>
  <p:tag name="PRESENTER_SHAPETEXTINFO" val="&lt;ShapeTextInfo&gt;&lt;TableIndex row=&quot;-1&quot; col=&quot;-1&quot;&gt;&lt;linesCount val=&quot;4&quot; /&gt;&lt;lineCharCount val=&quot;6&quot; /&gt;&lt;lineCharCount val=&quot;259&quot; /&gt;&lt;lineCharCount val=&quot;196&quot; /&gt;&lt;lineCharCount val=&quot;1&quot; /&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bab313-06d9-4236-991a-ef7531ac69f6}&quot; /&gt;&lt;isInvalidForFieldText val=&quot;0&quot; /&gt;&lt;Image&gt;&lt;filename val=&quot;E:\breeze\content\2502780362\4943443907-1\input\breezo\data\asimages\{a0bab313-06d9-4236-991a-ef7531ac69f6}.png&quot; /&gt;&lt;left val=&quot;25&quot; /&gt;&lt;top val=&quot;78&quot; /&gt;&lt;width val=&quot;907&quot; /&gt;&lt;height val=&quot;632&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8&quot; /&gt;&lt;/TableIndex&gt;&lt;TableIndex row=&quot;1&quot; col=&quot;3&quot;&gt;&lt;linesCount val=&quot;1&quot; /&gt;&lt;lineCharCount val=&quot;11&quot; /&gt;&lt;/TableIndex&gt;&lt;TableIndex row=&quot;1&quot; col=&quot;4&quot;&gt;&lt;linesCount val=&quot;1&quot; /&gt;&lt;lineCharCount val=&quot;21&quot; /&gt;&lt;/TableIndex&gt;&lt;TableIndex row=&quot;1&quot; col=&quot;5&quot;&gt;&lt;linesCount val=&quot;1&quot; /&gt;&lt;lineCharCount val=&quot;0&quot; /&gt;&lt;/TableIndex&gt;&lt;TableIndex row=&quot;2&quot; col=&quot;1&quot;&gt;&lt;linesCount val=&quot;1&quot; /&gt;&lt;lineCharCount val=&quot;0&quot; /&gt;&lt;/TableIndex&gt;&lt;TableIndex row=&quot;2&quot; col=&quot;2&quot;&gt;&lt;linesCount val=&quot;1&quot; /&gt;&lt;lineCharCount val=&quot;1&quot; /&gt;&lt;/TableIndex&gt;&lt;TableIndex row=&quot;2&quot; col=&quot;3&quot;&gt;&lt;linesCount val=&quot;1&quot; /&gt;&lt;lineCharCount val=&quot;1&quot; /&gt;&lt;/TableIndex&gt;&lt;TableIndex row=&quot;2&quot; col=&quot;4&quot;&gt;&lt;linesCount val=&quot;1&quot; /&gt;&lt;lineCharCount val=&quot;1&quot; /&gt;&lt;/TableIndex&gt;&lt;TableIndex row=&quot;2&quot; col=&quot;5&quot;&gt;&lt;linesCount val=&quot;1&quot; /&gt;&lt;lineCharCount val=&quot;0&quot; /&gt;&lt;/TableIndex&gt;&lt;TableIndex row=&quot;3&quot; col=&quot;1&quot;&gt;&lt;linesCount val=&quot;1&quot; /&gt;&lt;lineCharCount val=&quot;39&quot; /&gt;&lt;/TableIndex&gt;&lt;TableIndex row=&quot;3&quot; col=&quot;2&quot;&gt;&lt;linesCount val=&quot;1&quot; /&gt;&lt;lineCharCount val=&quot;1&quot; /&gt;&lt;/TableIndex&gt;&lt;TableIndex row=&quot;3&quot; col=&quot;3&quot;&gt;&lt;linesCount val=&quot;1&quot; /&gt;&lt;lineCharCount val=&quot;1&quot; /&gt;&lt;/TableIndex&gt;&lt;TableIndex row=&quot;3&quot; col=&quot;4&quot;&gt;&lt;linesCount val=&quot;1&quot; /&gt;&lt;lineCharCount val=&quot;2&quot; /&gt;&lt;/TableIndex&gt;&lt;TableIndex row=&quot;3&quot; col=&quot;5&quot;&gt;&lt;linesCount val=&quot;1&quot; /&gt;&lt;lineCharCount val=&quot;2&quot; /&gt;&lt;/TableIndex&gt;&lt;TableIndex row=&quot;4&quot; col=&quot;1&quot;&gt;&lt;linesCount val=&quot;1&quot; /&gt;&lt;lineCharCount val=&quot;34&quot; /&gt;&lt;/TableIndex&gt;&lt;TableIndex row=&quot;4&quot; col=&quot;2&quot;&gt;&lt;linesCount val=&quot;1&quot; /&gt;&lt;lineCharCount val=&quot;1&quot; /&gt;&lt;/TableIndex&gt;&lt;TableIndex row=&quot;4&quot; col=&quot;3&quot;&gt;&lt;linesCount val=&quot;1&quot; /&gt;&lt;lineCharCount val=&quot;1&quot; /&gt;&lt;/TableIndex&gt;&lt;TableIndex row=&quot;4&quot; col=&quot;4&quot;&gt;&lt;linesCount val=&quot;1&quot; /&gt;&lt;lineCharCount val=&quot;1&quot; /&gt;&lt;/TableIndex&gt;&lt;TableIndex row=&quot;4&quot; col=&quot;5&quot;&gt;&lt;linesCount val=&quot;1&quot; /&gt;&lt;lineCharCount val=&quot;0&quot; /&gt;&lt;/TableIndex&gt;&lt;TableIndex row=&quot;5&quot; col=&quot;1&quot;&gt;&lt;linesCount val=&quot;1&quot; /&gt;&lt;lineCharCount val=&quot;0&quot; /&gt;&lt;/TableIndex&gt;&lt;TableIndex row=&quot;5&quot; col=&quot;2&quot;&gt;&lt;linesCount val=&quot;1&quot; /&gt;&lt;lineCharCount val=&quot;0&quot; /&gt;&lt;/TableIndex&gt;&lt;TableIndex row=&quot;5&quot; col=&quot;3&quot;&gt;&lt;linesCount val=&quot;1&quot; /&gt;&lt;lineCharCount val=&quot;0&quot; /&gt;&lt;/TableIndex&gt;&lt;TableIndex row=&quot;5&quot; col=&quot;4&quot;&gt;&lt;linesCount val=&quot;1&quot; /&gt;&lt;lineCharCount val=&quot;0&quot; /&gt;&lt;/TableIndex&gt;&lt;TableIndex row=&quot;5&quot; col=&quot;5&quot;&gt;&lt;linesCount val=&quot;1&quot; /&gt;&lt;lineCharCount val=&quot;0&quot; /&gt;&lt;/TableIndex&gt;&lt;TableIndex row=&quot;6&quot; col=&quot;1&quot;&gt;&lt;linesCount val=&quot;1&quot; /&gt;&lt;lineCharCount val=&quot;0&quot; /&gt;&lt;/TableIndex&gt;&lt;TableIndex row=&quot;6&quot; col=&quot;2&quot;&gt;&lt;linesCount val=&quot;1&quot; /&gt;&lt;lineCharCount val=&quot;8&quot; /&gt;&lt;/TableIndex&gt;&lt;TableIndex row=&quot;6&quot; col=&quot;3&quot;&gt;&lt;linesCount val=&quot;1&quot; /&gt;&lt;lineCharCount val=&quot;11&quot; /&gt;&lt;/TableIndex&gt;&lt;TableIndex row=&quot;6&quot; col=&quot;4&quot;&gt;&lt;linesCount val=&quot;1&quot; /&gt;&lt;lineCharCount val=&quot;21&quot; /&gt;&lt;/TableIndex&gt;&lt;TableIndex row=&quot;6&quot; col=&quot;5&quot;&gt;&lt;linesCount val=&quot;1&quot; /&gt;&lt;lineCharCount val=&quot;0&quot; /&gt;&lt;/TableIndex&gt;&lt;TableIndex row=&quot;7&quot; col=&quot;1&quot;&gt;&lt;linesCount val=&quot;1&quot; /&gt;&lt;lineCharCount val=&quot;0&quot; /&gt;&lt;/TableIndex&gt;&lt;TableIndex row=&quot;7&quot; col=&quot;2&quot;&gt;&lt;linesCount val=&quot;1&quot; /&gt;&lt;lineCharCount val=&quot;1&quot; /&gt;&lt;/TableIndex&gt;&lt;TableIndex row=&quot;7&quot; col=&quot;3&quot;&gt;&lt;linesCount val=&quot;1&quot; /&gt;&lt;lineCharCount val=&quot;1&quot; /&gt;&lt;/TableIndex&gt;&lt;TableIndex row=&quot;7&quot; col=&quot;4&quot;&gt;&lt;linesCount val=&quot;1&quot; /&gt;&lt;lineCharCount val=&quot;1&quot; /&gt;&lt;/TableIndex&gt;&lt;TableIndex row=&quot;7&quot; col=&quot;5&quot;&gt;&lt;linesCount val=&quot;1&quot; /&gt;&lt;lineCharCount val=&quot;0&quot; /&gt;&lt;/TableIndex&gt;&lt;TableIndex row=&quot;8&quot; col=&quot;1&quot;&gt;&lt;linesCount val=&quot;1&quot; /&gt;&lt;lineCharCount val=&quot;37&quot; /&gt;&lt;/TableIndex&gt;&lt;TableIndex row=&quot;8&quot; col=&quot;2&quot;&gt;&lt;linesCount val=&quot;1&quot; /&gt;&lt;lineCharCount val=&quot;1&quot; /&gt;&lt;/TableIndex&gt;&lt;TableIndex row=&quot;8&quot; col=&quot;3&quot;&gt;&lt;linesCount val=&quot;1&quot; /&gt;&lt;lineCharCount val=&quot;2&quot; /&gt;&lt;/TableIndex&gt;&lt;TableIndex row=&quot;8&quot; col=&quot;4&quot;&gt;&lt;linesCount val=&quot;1&quot; /&gt;&lt;lineCharCount val=&quot;2&quot; /&gt;&lt;/TableIndex&gt;&lt;TableIndex row=&quot;8&quot; col=&quot;5&quot;&gt;&lt;linesCount val=&quot;1&quot; /&gt;&lt;lineCharCount val=&quot;2&quot; /&gt;&lt;/TableIndex&gt;&lt;TableIndex row=&quot;9&quot; col=&quot;1&quot;&gt;&lt;linesCount val=&quot;1&quot; /&gt;&lt;lineCharCount val=&quot;34&quot; /&gt;&lt;/TableIndex&gt;&lt;TableIndex row=&quot;9&quot; col=&quot;2&quot;&gt;&lt;linesCount val=&quot;1&quot; /&gt;&lt;lineCharCount val=&quot;1&quot; /&gt;&lt;/TableIndex&gt;&lt;TableIndex row=&quot;9&quot; col=&quot;3&quot;&gt;&lt;linesCount val=&quot;1&quot; /&gt;&lt;lineCharCount val=&quot;1&quot; /&gt;&lt;/TableIndex&gt;&lt;TableIndex row=&quot;9&quot; col=&quot;4&quot;&gt;&lt;linesCount val=&quot;1&quot; /&gt;&lt;lineCharCount val=&quot;1&quot; /&gt;&lt;/TableIndex&gt;&lt;TableIndex row=&quot;9&quot; col=&quot;5&quot;&gt;&lt;linesCount val=&quot;1&quot; /&gt;&lt;lineCharCount val=&quot;0&quot; /&gt;&lt;/TableIndex&gt;&lt;TableIndex row=&quot;10&quot; col=&quot;1&quot;&gt;&lt;linesCount val=&quot;1&quot; /&gt;&lt;lineCharCount val=&quot;0&quot; /&gt;&lt;/TableIndex&gt;&lt;TableIndex row=&quot;10&quot; col=&quot;2&quot;&gt;&lt;linesCount val=&quot;1&quot; /&gt;&lt;lineCharCount val=&quot;0&quot; /&gt;&lt;/TableIndex&gt;&lt;TableIndex row=&quot;10&quot; col=&quot;3&quot;&gt;&lt;linesCount val=&quot;1&quot; /&gt;&lt;lineCharCount val=&quot;0&quot; /&gt;&lt;/TableIndex&gt;&lt;TableIndex row=&quot;10&quot; col=&quot;4&quot;&gt;&lt;linesCount val=&quot;1&quot; /&gt;&lt;lineCharCount val=&quot;0&quot; /&gt;&lt;/TableIndex&gt;&lt;TableIndex row=&quot;10&quot; col=&quot;5&quot;&gt;&lt;linesCount val=&quot;1&quot; /&gt;&lt;lineCharCount val=&quot;0&quot; /&gt;&lt;/TableIndex&gt;&lt;TableIndex row=&quot;11&quot; col=&quot;1&quot;&gt;&lt;linesCount val=&quot;1&quot; /&gt;&lt;lineCharCount val=&quot;0&quot; /&gt;&lt;/TableIndex&gt;&lt;TableIndex row=&quot;11&quot; col=&quot;2&quot;&gt;&lt;linesCount val=&quot;1&quot; /&gt;&lt;lineCharCount val=&quot;6&quot; /&gt;&lt;/TableIndex&gt;&lt;TableIndex row=&quot;11&quot; col=&quot;3&quot;&gt;&lt;linesCount val=&quot;1&quot; /&gt;&lt;lineCharCount val=&quot;6&quot; /&gt;&lt;/TableIndex&gt;&lt;TableIndex row=&quot;11&quot; col=&quot;4&quot;&gt;&lt;linesCount val=&quot;1&quot; /&gt;&lt;lineCharCount val=&quot;0&quot; /&gt;&lt;/TableIndex&gt;&lt;TableIndex row=&quot;11&quot; col=&quot;5&quot;&gt;&lt;linesCount val=&quot;1&quot; /&gt;&lt;lineCharCount val=&quot;0&quot; /&gt;&lt;/TableIndex&gt;&lt;TableIndex row=&quot;12&quot; col=&quot;1&quot;&gt;&lt;linesCount val=&quot;1&quot; /&gt;&lt;lineCharCount val=&quot;0&quot; /&gt;&lt;/TableIndex&gt;&lt;TableIndex row=&quot;12&quot; col=&quot;2&quot;&gt;&lt;linesCount val=&quot;1&quot; /&gt;&lt;lineCharCount val=&quot;1&quot; /&gt;&lt;/TableIndex&gt;&lt;TableIndex row=&quot;12&quot; col=&quot;3&quot;&gt;&lt;linesCount val=&quot;1&quot; /&gt;&lt;lineCharCount val=&quot;1&quot; /&gt;&lt;/TableIndex&gt;&lt;TableIndex row=&quot;12&quot; col=&quot;4&quot;&gt;&lt;linesCount val=&quot;1&quot; /&gt;&lt;lineCharCount val=&quot;0&quot; /&gt;&lt;/TableIndex&gt;&lt;TableIndex row=&quot;12&quot; col=&quot;5&quot;&gt;&lt;linesCount val=&quot;1&quot; /&gt;&lt;lineCharCount val=&quot;0&quot; /&gt;&lt;/TableIndex&gt;&lt;TableIndex row=&quot;13&quot; col=&quot;1&quot;&gt;&lt;linesCount val=&quot;1&quot; /&gt;&lt;lineCharCount val=&quot;31&quot; /&gt;&lt;/TableIndex&gt;&lt;TableIndex row=&quot;13&quot; col=&quot;2&quot;&gt;&lt;linesCount val=&quot;1&quot; /&gt;&lt;lineCharCount val=&quot;2&quot; /&gt;&lt;/TableIndex&gt;&lt;TableIndex row=&quot;13&quot; col=&quot;3&quot;&gt;&lt;linesCount val=&quot;1&quot; /&gt;&lt;lineCharCount val=&quot;2&quot; /&gt;&lt;/TableIndex&gt;&lt;TableIndex row=&quot;13&quot; col=&quot;4&quot;&gt;&lt;linesCount val=&quot;1&quot; /&gt;&lt;lineCharCount val=&quot;0&quot; /&gt;&lt;/TableIndex&gt;&lt;TableIndex row=&quot;13&quot; col=&quot;5&quot;&gt;&lt;linesCount val=&quot;1&quot; /&gt;&lt;lineCharCount val=&quot;2&quot; /&gt;&lt;/TableIndex&gt;&lt;TableIndex row=&quot;14&quot; col=&quot;1&quot;&gt;&lt;linesCount val=&quot;1&quot; /&gt;&lt;lineCharCount val=&quot;59&quot; /&gt;&lt;/TableIndex&gt;&lt;TableIndex row=&quot;14&quot; col=&quot;2&quot;&gt;&lt;linesCount val=&quot;1&quot; /&gt;&lt;lineCharCount val=&quot;1&quot; /&gt;&lt;/TableIndex&gt;&lt;TableIndex row=&quot;14&quot; col=&quot;3&quot;&gt;&lt;linesCount val=&quot;1&quot; /&gt;&lt;lineCharCount val=&quot;1&quot; /&gt;&lt;/TableIndex&gt;&lt;TableIndex row=&quot;14&quot; col=&quot;4&quot;&gt;&lt;linesCount val=&quot;1&quot; /&gt;&lt;lineCharCount val=&quot;0&quot; /&gt;&lt;/TableIndex&gt;&lt;TableIndex row=&quot;14&quot; col=&quot;5&quot;&gt;&lt;linesCount val=&quot;1&quot; /&gt;&lt;lineCharCount val=&quot;0&quot; /&gt;&lt;/TableIndex&gt;&lt;TableIndex row=&quot;15&quot; col=&quot;1&quot;&gt;&lt;linesCount val=&quot;1&quot; /&gt;&lt;lineCharCount val=&quot;0&quot; /&gt;&lt;/TableIndex&gt;&lt;TableIndex row=&quot;15&quot; col=&quot;2&quot;&gt;&lt;linesCount val=&quot;1&quot; /&gt;&lt;lineCharCount val=&quot;1&quot; /&gt;&lt;/TableIndex&gt;&lt;TableIndex row=&quot;15&quot; col=&quot;3&quot;&gt;&lt;linesCount val=&quot;1&quot; /&gt;&lt;lineCharCount val=&quot;1&quot; /&gt;&lt;/TableIndex&gt;&lt;TableIndex row=&quot;15&quot; col=&quot;4&quot;&gt;&lt;linesCount val=&quot;1&quot; /&gt;&lt;lineCharCount val=&quot;0&quot; /&gt;&lt;/TableIndex&gt;&lt;TableIndex row=&quot;15&quot; col=&quot;5&quot;&gt;&lt;linesCount val=&quot;1&quot; /&gt;&lt;lineCharCount val=&quot;0&quot; /&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33ee4b-ea4b-436e-9759-721b35310387}&quot; /&gt;&lt;isInvalidForFieldText val=&quot;0&quot; /&gt;&lt;Image&gt;&lt;filename val=&quot;E:\breeze\content\2502780362\4943443907-1\input\breezo\data\asimages\{b033ee4b-ea4b-436e-9759-721b35310387}.png&quot; /&gt;&lt;left val=&quot;92&quot; /&gt;&lt;top val=&quot;25&quot; /&gt;&lt;width val=&quot;723&quot; /&gt;&lt;height val=&quot;50&quot; /&gt;&lt;hasText val=&quot;1&quot; /&gt;&lt;/Image&gt;&lt;/ThreeDShapeInfo&gt;"/>
  <p:tag name="PRESENTER_SHAPETEXTINFO" val="&lt;ShapeTextInfo&gt;&lt;TableIndex row=&quot;-1&quot; col=&quot;-1&quot;&gt;&lt;linesCount val=&quot;1&quot; /&gt;&lt;lineCharCount val=&quot;31&quot; /&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98a585-464c-4f32-afa0-096af9348b69}&quot; /&gt;&lt;isInvalidForFieldText val=&quot;0&quot; /&gt;&lt;Image&gt;&lt;filename val=&quot;E:\breeze\content\2502780362\4943443907-1\input\breezo\data\asimages\{0798a585-464c-4f32-afa0-096af9348b69}.png&quot; /&gt;&lt;left val=&quot;256&quot; /&gt;&lt;top val=&quot;105&quot; /&gt;&lt;width val=&quot;172&quot; /&gt;&lt;height val=&quot;31&quot; /&gt;&lt;hasText val=&quot;1&quot; /&gt;&lt;/Image&gt;&lt;/ThreeDShapeInfo&gt;"/>
  <p:tag name="PRESENTER_SHAPETEXTINFO" val="&lt;ShapeTextInfo&gt;&lt;TableIndex row=&quot;-1&quot; col=&quot;-1&quot;&gt;&lt;linesCount val=&quot;1&quot; /&gt;&lt;lineCharCount val=&quot;17&quot; /&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07b4ad-bd72-4340-99f2-c71a273479ee}&quot; /&gt;&lt;isInvalidForFieldText val=&quot;0&quot; /&gt;&lt;Image&gt;&lt;filename val=&quot;E:\breeze\content\2502780362\4943443907-1\input\breezo\data\asimages\{ac07b4ad-bd72-4340-99f2-c71a273479ee}.png&quot; /&gt;&lt;left val=&quot;102&quot; /&gt;&lt;top val=&quot;230&quot; /&gt;&lt;width val=&quot;800&quot; /&gt;&lt;height val=&quot;227&quot; /&gt;&lt;hasText val=&quot;1&quot; /&gt;&lt;/Image&gt;&lt;/ThreeDShapeInfo&gt;"/>
  <p:tag name="PRESENTER_SHAPETEXTINFO" val="&lt;ShapeTextInfo&gt;&lt;TableIndex row=&quot;-1&quot; col=&quot;-1&quot;&gt;&lt;linesCount val=&quot;3&quot; /&gt;&lt;lineCharCount val=&quot;237&quot; /&gt;&lt;lineCharCount val=&quot;2&quot; /&gt;&lt;lineCharCount val=&quot;1&quot; /&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754ece-e91a-4a9a-afa5-3d63165f90cf}&quot; /&gt;&lt;isInvalidForFieldText val=&quot;0&quot; /&gt;&lt;Image&gt;&lt;filename val=&quot;E:\breeze\content\2502780362\4943443907-1\input\breezo\data\asimages\{4e754ece-e91a-4a9a-afa5-3d63165f90cf}.jpg&quot; /&gt;&lt;left val=&quot;546&quot; /&gt;&lt;top val=&quot;0&quot; /&gt;&lt;width val=&quot;395&quot; /&gt;&lt;height val=&quot;202&quot; /&gt;&lt;hasText val=&quot;1&quot; /&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833a11-d3be-4466-884e-232833da7824}&quot; /&gt;&lt;isInvalidForFieldText val=&quot;0&quot; /&gt;&lt;Image&gt;&lt;filename val=&quot;E:\breeze\content\2502780362\4943443907-1\input\breezo\data\asimages\{47833a11-d3be-4466-884e-232833da7824}.png&quot; /&gt;&lt;left val=&quot;234&quot; /&gt;&lt;top val=&quot;22&quot; /&gt;&lt;width val=&quot;531&quot; /&gt;&lt;height val=&quot;93&quot; /&gt;&lt;hasText val=&quot;1&quot; /&gt;&lt;/Image&gt;&lt;/ThreeDShapeInfo&gt;"/>
  <p:tag name="PRESENTER_SHAPETEXTINFO" val="&lt;ShapeTextInfo&gt;&lt;TableIndex row=&quot;-1&quot; col=&quot;-1&quot;&gt;&lt;linesCount val=&quot;1&quot; /&gt;&lt;lineCharCount val=&quot;96&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b509b9-620d-4fd3-b886-7426b12f6499}&quot; /&gt;&lt;isInvalidForFieldText val=&quot;0&quot; /&gt;&lt;Image&gt;&lt;filename val=&quot;E:\breeze\content\2502780362\4943443907-1\input\breezo\data\asimages\{a9b509b9-620d-4fd3-b886-7426b12f6499}.png&quot; /&gt;&lt;left val=&quot;132&quot; /&gt;&lt;top val=&quot;168&quot; /&gt;&lt;width val=&quot;772&quot; /&gt;&lt;height val=&quot;480&quot; /&gt;&lt;hasText val=&quot;1&quot; /&gt;&lt;/Image&gt;&lt;/ThreeDShapeInfo&gt;"/>
  <p:tag name="PRESENTER_SHAPETEXTINFO" val="&lt;ShapeTextInfo&gt;&lt;TableIndex row=&quot;-1&quot; col=&quot;-1&quot;&gt;&lt;linesCount val=&quot;2&quot; /&gt;&lt;lineCharCount val=&quot;288&quot; /&gt;&lt;lineCharCount val=&quot;630&quot; /&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4be0ae-8fb7-4d18-a6e7-b5050b28b1aa}&quot; /&gt;&lt;isInvalidForFieldText val=&quot;0&quot; /&gt;&lt;Image&gt;&lt;filename val=&quot;E:\breeze\content\2502780362\4943443907-1\input\breezo\data\asimages\{574be0ae-8fb7-4d18-a6e7-b5050b28b1aa}.png&quot; /&gt;&lt;left val=&quot;548&quot; /&gt;&lt;top val=&quot;82&quot; /&gt;&lt;width val=&quot;5&quot; /&gt;&lt;height val=&quot;5&quot; /&gt;&lt;hasText val=&quot;1&quot; /&gt;&lt;/Image&gt;&lt;/ThreeDShapeInfo&gt;"/>
  <p:tag name="PRESENTER_SHAPETEXTINFO" val="&lt;ShapeTextInfo&gt;&lt;TableIndex row=&quot;-1&quot; col=&quot;-1&quot;&gt;&lt;linesCount val=&quot;1&quot; /&gt;&lt;lineCharCount val=&quot;1&quot; /&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bff1a6-9b6d-4c71-82e5-74baf8d38a58}&quot; /&gt;&lt;isInvalidForFieldText val=&quot;0&quot; /&gt;&lt;Image&gt;&lt;filename val=&quot;E:\breeze\content\2502780362\4943443907-1\input\breezo\data\asimages\{81bff1a6-9b6d-4c71-82e5-74baf8d38a58}.png&quot; /&gt;&lt;left val=&quot;112&quot; /&gt;&lt;top val=&quot;220&quot; /&gt;&lt;width val=&quot;768&quot; /&gt;&lt;height val=&quot;186&quot; /&gt;&lt;hasText val=&quot;1&quot; /&gt;&lt;/Image&gt;&lt;/ThreeDShapeInfo&gt;"/>
  <p:tag name="PRESENTER_SHAPETEXTINFO" val="&lt;ShapeTextInfo&gt;&lt;TableIndex row=&quot;-1&quot; col=&quot;-1&quot;&gt;&lt;linesCount val=&quot;3&quot; /&gt;&lt;lineCharCount val=&quot;1&quot; /&gt;&lt;lineCharCount val=&quot;144&quot; /&gt;&lt;lineCharCount val=&quot;71&quot; /&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72d131-7464-48dd-b69b-3075ab85bd62}&quot; /&gt;&lt;isInvalidForFieldText val=&quot;0&quot; /&gt;&lt;Image&gt;&lt;filename val=&quot;E:\breeze\content\2502780362\4943443907-1\input\breezo\data\asimages\{5672d131-7464-48dd-b69b-3075ab85bd62}.png&quot; /&gt;&lt;left val=&quot;349&quot; /&gt;&lt;top val=&quot;86&quot; /&gt;&lt;width val=&quot;277&quot; /&gt;&lt;height val=&quot;88&quot; /&gt;&lt;hasText val=&quot;1&quot; /&gt;&lt;/Image&gt;&lt;/ThreeDShapeInfo&gt;"/>
  <p:tag name="PRESENTER_SHAPETEXTINFO" val="&lt;ShapeTextInfo&gt;&lt;TableIndex row=&quot;-1&quot; col=&quot;-1&quot;&gt;&lt;linesCount val=&quot;1&quot; /&gt;&lt;lineCharCount val=&quot;5&quot; /&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6bdbe0-2fbb-4868-a80e-4c53aa3c5be8}&quot; /&gt;&lt;isInvalidForFieldText val=&quot;0&quot; /&gt;&lt;Image&gt;&lt;filename val=&quot;E:\breeze\content\2502780362\4943443907-1\input\breezo\data\asimages\{ba6bdbe0-2fbb-4868-a80e-4c53aa3c5be8}.png&quot; /&gt;&lt;left val=&quot;168&quot; /&gt;&lt;top val=&quot;169&quot; /&gt;&lt;width val=&quot;632&quot; /&gt;&lt;height val=&quot;27&quot; /&gt;&lt;hasText val=&quot;1&quot; /&gt;&lt;/Image&gt;&lt;/ThreeDShapeInfo&gt;"/>
  <p:tag name="PRESENTER_SHAPETEXTINFO" val="&lt;ShapeTextInfo&gt;&lt;TableIndex row=&quot;-1&quot; col=&quot;-1&quot;&gt;&lt;linesCount val=&quot;0&quot; /&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bda99-d0e0-4eda-9d81-ce47f8e990f8}&quot; /&gt;&lt;isInvalidForFieldText val=&quot;0&quot; /&gt;&lt;Image&gt;&lt;filename val=&quot;E:\breeze\content\2502780362\4943443907-1\input\breezo\data\asimages\{389bda99-d0e0-4eda-9d81-ce47f8e990f8}.png&quot; /&gt;&lt;left val=&quot;168&quot; /&gt;&lt;top val=&quot;184&quot; /&gt;&lt;width val=&quot;12&quot; /&gt;&lt;height val=&quot;95&quot; /&gt;&lt;hasText val=&quot;1&quot; /&gt;&lt;/Image&gt;&lt;/ThreeDShapeInfo&gt;"/>
  <p:tag name="PRESENTER_SHAPETEXTINFO" val="&lt;ShapeTextInfo&gt;&lt;TableIndex row=&quot;-1&quot; col=&quot;-1&quot;&gt;&lt;linesCount val=&quot;0&quot; /&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f3d72b-3de7-4a85-8ec7-0e62459906f2}&quot; /&gt;&lt;isInvalidForFieldText val=&quot;0&quot; /&gt;&lt;Image&gt;&lt;filename val=&quot;E:\breeze\content\2502780362\4943443907-1\input\breezo\data\asimages\{01f3d72b-3de7-4a85-8ec7-0e62459906f2}.png&quot; /&gt;&lt;left val=&quot;485&quot; /&gt;&lt;top val=&quot;192&quot; /&gt;&lt;width val=&quot;10&quot; /&gt;&lt;height val=&quot;80&quot; /&gt;&lt;hasText val=&quot;1&quot; /&gt;&lt;/Image&gt;&lt;/ThreeDShapeInfo&gt;"/>
  <p:tag name="PRESENTER_SHAPETEXTINFO" val="&lt;ShapeTextInfo&gt;&lt;TableIndex row=&quot;-1&quot; col=&quot;-1&quot;&gt;&lt;linesCount val=&quot;0&quot; /&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5be62d-4376-49b6-a440-b2c8e98efdef}&quot; /&gt;&lt;isInvalidForFieldText val=&quot;0&quot; /&gt;&lt;Image&gt;&lt;filename val=&quot;E:\breeze\content\2502780362\4943443907-1\input\breezo\data\asimages\{665be62d-4376-49b6-a440-b2c8e98efdef}.png&quot; /&gt;&lt;left val=&quot;788&quot; /&gt;&lt;top val=&quot;184&quot; /&gt;&lt;width val=&quot;12&quot; /&gt;&lt;height val=&quot;81&quot; /&gt;&lt;hasText val=&quot;1&quot; /&gt;&lt;/Image&gt;&lt;/ThreeDShapeInfo&gt;"/>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e27806-79ce-4a09-9166-d9c178db2c93}&quot; /&gt;&lt;isInvalidForFieldText val=&quot;0&quot; /&gt;&lt;Image&gt;&lt;filename val=&quot;E:\breeze\content\2502780362\4943443907-1\input\breezo\data\asimages\{1ce27806-79ce-4a09-9166-d9c178db2c93}.png&quot; /&gt;&lt;left val=&quot;129&quot; /&gt;&lt;top val=&quot;301&quot; /&gt;&lt;width val=&quot;84&quot; /&gt;&lt;height val=&quot;29&quot; /&gt;&lt;hasText val=&quot;1&quot; /&gt;&lt;/Image&gt;&lt;/ThreeDShapeInfo&gt;"/>
  <p:tag name="PRESENTER_SHAPETEXTINFO" val="&lt;ShapeTextInfo&gt;&lt;TableIndex row=&quot;-1&quot; col=&quot;-1&quot;&gt;&lt;linesCount val=&quot;1&quot; /&gt;&lt;lineCharCount val=&quot;4&quot; /&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d72838-4a50-47aa-ac86-573fe43555ad}&quot; /&gt;&lt;isInvalidForFieldText val=&quot;0&quot; /&gt;&lt;Image&gt;&lt;filename val=&quot;E:\breeze\content\2502780362\4943443907-1\input\breezo\data\asimages\{edd72838-4a50-47aa-ac86-573fe43555ad}.png&quot; /&gt;&lt;left val=&quot;386&quot; /&gt;&lt;top val=&quot;301&quot; /&gt;&lt;width val=&quot;141&quot; /&gt;&lt;height val=&quot;29&quot; /&gt;&lt;hasText val=&quot;1&quot; /&gt;&lt;/Image&gt;&lt;/ThreeDShapeInfo&gt;"/>
  <p:tag name="PRESENTER_SHAPETEXTINFO" val="&lt;ShapeTextInfo&gt;&lt;TableIndex row=&quot;-1&quot; col=&quot;-1&quot;&gt;&lt;linesCount val=&quot;1&quot; /&gt;&lt;lineCharCount val=&quot;6&quot; /&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e9634e-f7a7-457a-ad43-d923afa4f2d8}&quot; /&gt;&lt;isInvalidForFieldText val=&quot;0&quot; /&gt;&lt;Image&gt;&lt;filename val=&quot;E:\breeze\content\2502780362\4943443907-1\input\breezo\data\asimages\{2ce9634e-f7a7-457a-ad43-d923afa4f2d8}.png&quot; /&gt;&lt;left val=&quot;670&quot; /&gt;&lt;top val=&quot;294&quot; /&gt;&lt;width val=&quot;198&quot; /&gt;&lt;height val=&quot;80&quot; /&gt;&lt;hasText val=&quot;1&quot; /&gt;&lt;/Image&gt;&lt;/ThreeDShapeInfo&gt;"/>
  <p:tag name="PRESENTER_SHAPETEXTINFO" val="&lt;ShapeTextInfo&gt;&lt;TableIndex row=&quot;-1&quot; col=&quot;-1&quot;&gt;&lt;linesCount val=&quot;1&quot; /&gt;&lt;lineCharCount val=&quot;16&quot; /&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49a10c-1203-4fc1-a6cc-dc3a4bf4faa8}&quot; /&gt;&lt;isInvalidForFieldText val=&quot;0&quot; /&gt;&lt;Image&gt;&lt;filename val=&quot;E:\breeze\content\2502780362\4943443907-1\input\breezo\data\asimages\{b749a10c-1203-4fc1-a6cc-dc3a4bf4faa8}.jpg&quot; /&gt;&lt;left val=&quot;290&quot; /&gt;&lt;top val=&quot;427&quot; /&gt;&lt;width val=&quot;477&quot; /&gt;&lt;height val=&quot;243&quot; /&gt;&lt;hasText val=&quot;1&quot; /&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64b350-3424-407d-983f-5fe03142ec58}&quot; /&gt;&lt;isInvalidForFieldText val=&quot;0&quot; /&gt;&lt;Image&gt;&lt;filename val=&quot;E:\breeze\content\2502780362\4943443907-1\input\breezo\data\asimages\{f664b350-3424-407d-983f-5fe03142ec58}.png&quot; /&gt;&lt;left val=&quot;228&quot; /&gt;&lt;top val=&quot;34&quot; /&gt;&lt;width val=&quot;589&quot; /&gt;&lt;height val=&quot;24&quot; /&gt;&lt;hasText val=&quot;1&quot; /&gt;&lt;/Image&gt;&lt;/ThreeDShapeInfo&gt;"/>
  <p:tag name="PRESENTER_SHAPETEXTINFO" val="&lt;ShapeTextInfo&gt;&lt;TableIndex row=&quot;-1&quot; col=&quot;-1&quot;&gt;&lt;linesCount val=&quot;1&quot; /&gt;&lt;lineCharCount val=&quot;43&quot; /&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eea59a-147a-40d8-8923-de89291c3f03}&quot; /&gt;&lt;isInvalidForFieldText val=&quot;0&quot; /&gt;&lt;Image&gt;&lt;filename val=&quot;E:\breeze\content\2502780362\4943443907-1\input\breezo\data\asimages\{fbeea59a-147a-40d8-8923-de89291c3f03}.png&quot; /&gt;&lt;left val=&quot;150&quot; /&gt;&lt;top val=&quot;79&quot; /&gt;&lt;width val=&quot;739&quot; /&gt;&lt;height val=&quot;516&quot; /&gt;&lt;hasText val=&quot;1&quot; /&gt;&lt;/Image&gt;&lt;/ThreeDShapeInfo&gt;"/>
  <p:tag name="PRESENTER_SHAPETEXTINFO" val="&lt;ShapeTextInfo&gt;&lt;TableIndex row=&quot;-1&quot; col=&quot;-1&quot;&gt;&lt;linesCount val=&quot;6&quot; /&gt;&lt;lineCharCount val=&quot;175&quot; /&gt;&lt;lineCharCount val=&quot;1&quot; /&gt;&lt;lineCharCount val=&quot;189&quot; /&gt;&lt;lineCharCount val=&quot;1&quot; /&gt;&lt;lineCharCount val=&quot;245&quot; /&gt;&lt;lineCharCount val=&quot;2&quot; /&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3ed8ec-0ccc-4b03-9d03-c20a858e045c}&quot; /&gt;&lt;isInvalidForFieldText val=&quot;0&quot; /&gt;&lt;Image&gt;&lt;filename val=&quot;E:\breeze\content\2502780362\4943443907-1\input\breezo\data\asimages\{583ed8ec-0ccc-4b03-9d03-c20a858e045c}.png&quot; /&gt;&lt;left val=&quot;128&quot; /&gt;&lt;top val=&quot;96&quot; /&gt;&lt;width val=&quot;705&quot; /&gt;&lt;height val=&quot;374&quot; /&gt;&lt;hasText val=&quot;1&quot; /&gt;&lt;/Image&gt;&lt;/ThreeDShapeInfo&gt;"/>
  <p:tag name="PRESENTER_SHAPETEXTINFO" val="&lt;ShapeTextInfo&gt;&lt;TableIndex row=&quot;-1&quot; col=&quot;-1&quot;&gt;&lt;linesCount val=&quot;4&quot; /&gt;&lt;lineCharCount val=&quot;19&quot; /&gt;&lt;lineCharCount val=&quot;1&quot; /&gt;&lt;lineCharCount val=&quot;1&quot; /&gt;&lt;lineCharCount val=&quot;229&quot; /&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d6491-371f-4e37-bf37-28e8274c906c}&quot; /&gt;&lt;isInvalidForFieldText val=&quot;0&quot; /&gt;&lt;Image&gt;&lt;filename val=&quot;E:\breeze\content\2502780362\4943443907-1\input\breezo\data\asimages\{6ffd6491-371f-4e37-bf37-28e8274c906c}.png&quot; /&gt;&lt;left val=&quot;242&quot; /&gt;&lt;top val=&quot;90&quot; /&gt;&lt;width val=&quot;519&quot; /&gt;&lt;height val=&quot;46&quot; /&gt;&lt;hasText val=&quot;1&quot; /&gt;&lt;/Image&gt;&lt;/ThreeDShapeInfo&gt;"/>
  <p:tag name="PRESENTER_SHAPETEXTINFO" val="&lt;ShapeTextInfo&gt;&lt;TableIndex row=&quot;-1&quot; col=&quot;-1&quot;&gt;&lt;linesCount val=&quot;1&quot; /&gt;&lt;lineCharCount val=&quot;24&quot; /&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36128f-0fce-4c3d-a1f6-b4fdf77146d7}&quot; /&gt;&lt;isInvalidForFieldText val=&quot;0&quot; /&gt;&lt;Image&gt;&lt;filename val=&quot;E:\breeze\content\2502780362\4943443907-1\input\breezo\data\asimages\{7036128f-0fce-4c3d-a1f6-b4fdf77146d7}.png&quot; /&gt;&lt;left val=&quot;92&quot; /&gt;&lt;top val=&quot;202&quot; /&gt;&lt;width val=&quot;831&quot; /&gt;&lt;height val=&quot;379&quot; /&gt;&lt;hasText val=&quot;1&quot; /&gt;&lt;/Image&gt;&lt;/ThreeDShapeInfo&gt;"/>
  <p:tag name="PRESENTER_SHAPETEXTINFO" val="&lt;ShapeTextInfo&gt;&lt;TableIndex row=&quot;-1&quot; col=&quot;-1&quot;&gt;&lt;linesCount val=&quot;3&quot; /&gt;&lt;lineCharCount val=&quot;19&quot; /&gt;&lt;lineCharCount val=&quot;426&quot; /&gt;&lt;lineCharCount val=&quot;1&quot; /&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02a8f0-0e26-4bcd-bd8d-0e7b8b4bface}&quot; /&gt;&lt;isInvalidForFieldText val=&quot;0&quot; /&gt;&lt;Image&gt;&lt;filename val=&quot;E:\breeze\content\2502780362\4943443907-1\input\breezo\data\asimages\{1e02a8f0-0e26-4bcd-bd8d-0e7b8b4bface}.png&quot; /&gt;&lt;left val=&quot;328&quot; /&gt;&lt;top val=&quot;122&quot; /&gt;&lt;width val=&quot;319&quot; /&gt;&lt;height val=&quot;31&quot; /&gt;&lt;hasText val=&quot;1&quot; /&gt;&lt;/Image&gt;&lt;/ThreeDShapeInfo&gt;"/>
  <p:tag name="PRESENTER_SHAPETEXTINFO" val="&lt;ShapeTextInfo&gt;&lt;TableIndex row=&quot;-1&quot; col=&quot;-1&quot;&gt;&lt;linesCount val=&quot;1&quot; /&gt;&lt;lineCharCount val=&quot;21&quot; /&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6ebf0c-b677-48d7-b88a-fc36160160f5}&quot; /&gt;&lt;isInvalidForFieldText val=&quot;0&quot; /&gt;&lt;Image&gt;&lt;filename val=&quot;E:\breeze\content\2502780362\4943443907-1\input\breezo\data\asimages\{916ebf0c-b677-48d7-b88a-fc36160160f5}.png&quot; /&gt;&lt;left val=&quot;92&quot; /&gt;&lt;top val=&quot;182&quot; /&gt;&lt;width val=&quot;802&quot; /&gt;&lt;height val=&quot;349&quot; /&gt;&lt;hasText val=&quot;1&quot; /&gt;&lt;/Image&gt;&lt;/ThreeDShapeInfo&gt;"/>
  <p:tag name="PRESENTER_SHAPETEXTINFO" val="&lt;ShapeTextInfo&gt;&lt;TableIndex row=&quot;-1&quot; col=&quot;-1&quot;&gt;&lt;linesCount val=&quot;1&quot; /&gt;&lt;lineCharCount val=&quot;366&quot; /&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0f86a0-28eb-4baf-a9d1-e8d46dc52b50}&quot; /&gt;&lt;isInvalidForFieldText val=&quot;0&quot; /&gt;&lt;Image&gt;&lt;filename val=&quot;E:\breeze\content\2502780362\4943443907-1\input\breezo\data\asimages\{9b0f86a0-28eb-4baf-a9d1-e8d46dc52b50}.png&quot; /&gt;&lt;left val=&quot;60&quot; /&gt;&lt;top val=&quot;192&quot; /&gt;&lt;width val=&quot;832&quot; /&gt;&lt;height val=&quot;360&quot; /&gt;&lt;hasText val=&quot;1&quot; /&gt;&lt;/Image&gt;&lt;/ThreeDShapeInfo&gt;"/>
  <p:tag name="PRESENTER_SHAPETEXTINFO" val="&lt;ShapeTextInfo&gt;&lt;TableIndex row=&quot;-1&quot; col=&quot;-1&quot;&gt;&lt;linesCount val=&quot;3&quot; /&gt;&lt;lineCharCount val=&quot;21&quot; /&gt;&lt;lineCharCount val=&quot;1&quot; /&gt;&lt;lineCharCount val=&quot;195&quot; /&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ff58c5-5426-48b2-90b4-2fbd1517943f}&quot; /&gt;&lt;isInvalidForFieldText val=&quot;0&quot; /&gt;&lt;Image&gt;&lt;filename val=&quot;E:\breeze\content\2502780362\4943443907-1\input\breezo\data\asimages\{7bff58c5-5426-48b2-90b4-2fbd1517943f}.jpg&quot; /&gt;&lt;left val=&quot;74&quot; /&gt;&lt;top val=&quot;14&quot; /&gt;&lt;width val=&quot;804&quot; /&gt;&lt;height val=&quot;151&quot; /&gt;&lt;hasText val=&quot;1&quot; /&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47&quot; /&gt;&lt;lineCharCount val=&quot;13&quot; /&gt;&lt;lineCharCount val=&quot;13&quot; /&gt;&lt;lineCharCount val=&quot;15&quot; /&gt;&lt;lineCharCount val=&quot;13&quot; /&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9e8896-1d4f-45f6-a1c5-7b662910ebbb}&quot; /&gt;&lt;isInvalidForFieldText val=&quot;0&quot; /&gt;&lt;Image&gt;&lt;filename val=&quot;E:\breeze\content\2502780362\4943443907-1\input\breezo\data\asimages\{809e8896-1d4f-45f6-a1c5-7b662910ebbb}.png&quot; /&gt;&lt;left val=&quot;198&quot; /&gt;&lt;top val=&quot;67&quot; /&gt;&lt;width val=&quot;177&quot; /&gt;&lt;height val=&quot;47&quot; /&gt;&lt;hasText val=&quot;1&quot; /&gt;&lt;/Image&gt;&lt;/ThreeDShapeInfo&gt;"/>
  <p:tag name="PRESENTER_SHAPETEXTINFO" val="&lt;ShapeTextInfo&gt;&lt;TableIndex row=&quot;-1&quot; col=&quot;-1&quot;&gt;&lt;linesCount val=&quot;1&quot; /&gt;&lt;lineCharCount val=&quot;11&quot; /&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4e423c-3f30-4873-918d-20e798f251d0}&quot; /&gt;&lt;isInvalidForFieldText val=&quot;0&quot; /&gt;&lt;Image&gt;&lt;filename val=&quot;E:\breeze\content\2502780362\4943443907-1\input\breezo\data\asimages\{d24e423c-3f30-4873-918d-20e798f251d0}.png&quot; /&gt;&lt;left val=&quot;45&quot; /&gt;&lt;top val=&quot;190&quot; /&gt;&lt;width val=&quot;871&quot; /&gt;&lt;height val=&quot;450&quot; /&gt;&lt;hasText val=&quot;1&quot; /&gt;&lt;/Image&gt;&lt;/ThreeDShapeInfo&gt;"/>
  <p:tag name="PRESENTER_SHAPETEXTINFO" val="&lt;ShapeTextInfo&gt;&lt;TableIndex row=&quot;-1&quot; col=&quot;-1&quot;&gt;&lt;linesCount val=&quot;7&quot; /&gt;&lt;lineCharCount val=&quot;31&quot; /&gt;&lt;lineCharCount val=&quot;153&quot; /&gt;&lt;lineCharCount val=&quot;18&quot; /&gt;&lt;lineCharCount val=&quot;155&quot; /&gt;&lt;lineCharCount val=&quot;18&quot; /&gt;&lt;lineCharCount val=&quot;81&quot; /&gt;&lt;lineCharCount val=&quot;1&quot; /&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47ca81-0e5f-4c63-80d8-1e9248625f4c}&quot; /&gt;&lt;isInvalidForFieldText val=&quot;0&quot; /&gt;&lt;Image&gt;&lt;filename val=&quot;E:\breeze\content\2502780362\4943443907-1\input\breezo\data\asimages\{a247ca81-0e5f-4c63-80d8-1e9248625f4c}.jpg&quot; /&gt;&lt;left val=&quot;562&quot; /&gt;&lt;top val=&quot;0&quot; /&gt;&lt;width val=&quot;398&quot; /&gt;&lt;height val=&quot;217&quot; /&gt;&lt;hasText val=&quot;1&quot; /&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ade375-4de9-45ad-97bc-3a693f69a75d}&quot; /&gt;&lt;isInvalidForFieldText val=&quot;0&quot; /&gt;&lt;Image&gt;&lt;filename val=&quot;E:\breeze\content\2502780362\4943443907-1\input\breezo\data\asimages\{6dade375-4de9-45ad-97bc-3a693f69a75d}.png&quot; /&gt;&lt;left val=&quot;154&quot; /&gt;&lt;top val=&quot;75&quot; /&gt;&lt;width val=&quot;651&quot; /&gt;&lt;height val=&quot;39&quot; /&gt;&lt;hasText val=&quot;1&quot; /&gt;&lt;/Image&gt;&lt;/ThreeDShapeInfo&gt;"/>
  <p:tag name="PRESENTER_SHAPETEXTINFO" val="&lt;ShapeTextInfo&gt;&lt;TableIndex row=&quot;-1&quot; col=&quot;-1&quot;&gt;&lt;linesCount val=&quot;1&quot; /&gt;&lt;lineCharCount val=&quot;30&quot; /&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1a68e1-21c3-4358-8647-16aa0a64dc77}&quot; /&gt;&lt;isInvalidForFieldText val=&quot;0&quot; /&gt;&lt;Image&gt;&lt;filename val=&quot;E:\breeze\content\2502780362\4943443907-1\input\breezo\data\asimages\{6b1a68e1-21c3-4358-8647-16aa0a64dc77}.png&quot; /&gt;&lt;left val=&quot;92&quot; /&gt;&lt;top val=&quot;162&quot; /&gt;&lt;width val=&quot;801&quot; /&gt;&lt;height val=&quot;349&quot; /&gt;&lt;hasText val=&quot;1&quot; /&gt;&lt;/Image&gt;&lt;/ThreeDShapeInfo&gt;"/>
  <p:tag name="PRESENTER_SHAPETEXTINFO" val="&lt;ShapeTextInfo&gt;&lt;TableIndex row=&quot;-1&quot; col=&quot;-1&quot;&gt;&lt;linesCount val=&quot;1&quot; /&gt;&lt;lineCharCount val=&quot;256&quot; /&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7a9fee-454f-492b-84bd-f0d81b2d4f84}&quot; /&gt;&lt;isInvalidForFieldText val=&quot;0&quot; /&gt;&lt;Image&gt;&lt;filename val=&quot;E:\breeze\content\2502780362\4943443907-1\input\breezo\data\asimages\{647a9fee-454f-492b-84bd-f0d81b2d4f84}.png&quot; /&gt;&lt;left val=&quot;142&quot; /&gt;&lt;top val=&quot;53&quot; /&gt;&lt;width val=&quot;672&quot; /&gt;&lt;height val=&quot;37&quot; /&gt;&lt;hasText val=&quot;1&quot; /&gt;&lt;/Image&gt;&lt;/ThreeDShapeInfo&gt;"/>
  <p:tag name="PRESENTER_SHAPETEXTINFO" val="&lt;ShapeTextInfo&gt;&lt;TableIndex row=&quot;-1&quot; col=&quot;-1&quot;&gt;&lt;linesCount val=&quot;1&quot; /&gt;&lt;lineCharCount val=&quot;42&quot; /&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2e097f-f3f5-4936-ad5b-d39132c5e0c2}&quot; /&gt;&lt;isInvalidForFieldText val=&quot;0&quot; /&gt;&lt;Image&gt;&lt;filename val=&quot;E:\breeze\content\2502780362\4943443907-1\input\breezo\data\asimages\{e42e097f-f3f5-4936-ad5b-d39132c5e0c2}.png&quot; /&gt;&lt;left val=&quot;58&quot; /&gt;&lt;top val=&quot;102&quot; /&gt;&lt;width val=&quot;838&quot; /&gt;&lt;height val=&quot;557&quot; /&gt;&lt;hasText val=&quot;1&quot; /&gt;&lt;/Image&gt;&lt;/ThreeDShapeInfo&gt;"/>
  <p:tag name="PRESENTER_SHAPETEXTINFO" val="&lt;ShapeTextInfo&gt;&lt;TableIndex row=&quot;-1&quot; col=&quot;-1&quot;&gt;&lt;linesCount val=&quot;8&quot; /&gt;&lt;lineCharCount val=&quot;128&quot; /&gt;&lt;lineCharCount val=&quot;108&quot; /&gt;&lt;lineCharCount val=&quot;47&quot; /&gt;&lt;lineCharCount val=&quot;46&quot; /&gt;&lt;lineCharCount val=&quot;54&quot; /&gt;&lt;lineCharCount val=&quot;46&quot; /&gt;&lt;lineCharCount val=&quot;37&quot; /&gt;&lt;lineCharCount val=&quot;570&quot; /&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47&quot; /&gt;&lt;lineCharCount val=&quot;13&quot; /&gt;&lt;lineCharCount val=&quot;13&quot; /&gt;&lt;lineCharCount val=&quot;15&quot; /&gt;&lt;lineCharCount val=&quot;13&quot; /&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2ac24a-8d4f-4b54-981b-b4d80f48ca38}&quot; /&gt;&lt;isInvalidForFieldText val=&quot;0&quot; /&gt;&lt;Image&gt;&lt;filename val=&quot;E:\breeze\content\2502780362\4943443907-1\input\breezo\data\asimages\{e62ac24a-8d4f-4b54-981b-b4d80f48ca38}.png&quot; /&gt;&lt;left val=&quot;127&quot; /&gt;&lt;top val=&quot;197&quot; /&gt;&lt;width val=&quot;653&quot; /&gt;&lt;height val=&quot;135&quot; /&gt;&lt;hasText val=&quot;1&quot; /&gt;&lt;/Image&gt;&lt;/ThreeDShapeInfo&gt;"/>
  <p:tag name="PRESENTER_SHAPETEXTINFO" val="&lt;ShapeTextInfo&gt;&lt;TableIndex row=&quot;-1&quot; col=&quot;-1&quot;&gt;&lt;linesCount val=&quot;1&quot; /&gt;&lt;lineCharCount val=&quot;25&quot; /&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b42175-b416-458d-8ced-d0ca6e37ae80}&quot; /&gt;&lt;isInvalidForFieldText val=&quot;0&quot; /&gt;&lt;Image&gt;&lt;filename val=&quot;E:\breeze\content\2502780362\4943443907-1\input\breezo\data\asimages\{8fb42175-b416-458d-8ced-d0ca6e37ae80}.png&quot; /&gt;&lt;left val=&quot;125&quot; /&gt;&lt;top val=&quot;67&quot; /&gt;&lt;width val=&quot;711&quot; /&gt;&lt;height val=&quot;47&quot; /&gt;&lt;hasText val=&quot;1&quot; /&gt;&lt;/Image&gt;&lt;/ThreeDShapeInfo&gt;"/>
  <p:tag name="PRESENTER_SHAPETEXTINFO" val="&lt;ShapeTextInfo&gt;&lt;TableIndex row=&quot;-1&quot; col=&quot;-1&quot;&gt;&lt;linesCount val=&quot;1&quot; /&gt;&lt;lineCharCount val=&quot;38&quot; /&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d1b5ad-3861-4f71-a42e-e606ae3c15e8}&quot; /&gt;&lt;isInvalidForFieldText val=&quot;0&quot; /&gt;&lt;Image&gt;&lt;filename val=&quot;E:\breeze\content\2502780362\4943443907-1\input\breezo\data\asimages\{cad1b5ad-3861-4f71-a42e-e606ae3c15e8}.png&quot; /&gt;&lt;left val=&quot;66&quot; /&gt;&lt;top val=&quot;142&quot; /&gt;&lt;width val=&quot;359&quot; /&gt;&lt;height val=&quot;256&quot; /&gt;&lt;hasText val=&quot;1&quot; /&gt;&lt;/Image&gt;&lt;/ThreeDShapeInfo&gt;"/>
  <p:tag name="PRESENTER_SHAPETEXTINFO" val="&lt;ShapeTextInfo&gt;&lt;TableIndex row=&quot;-1&quot; col=&quot;-1&quot;&gt;&lt;linesCount val=&quot;5&quot; /&gt;&lt;lineCharCount val=&quot;26&quot; /&gt;&lt;lineCharCount val=&quot;10&quot; /&gt;&lt;lineCharCount val=&quot;14&quot; /&gt;&lt;lineCharCount val=&quot;16&quot; /&gt;&lt;lineCharCount val=&quot;16&quot; /&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cca99e-44ea-4652-842b-bf3f020af000}&quot; /&gt;&lt;isInvalidForFieldText val=&quot;0&quot; /&gt;&lt;Image&gt;&lt;filename val=&quot;E:\breeze\content\2502780362\4943443907-1\input\breezo\data\asimages\{0acca99e-44ea-4652-842b-bf3f020af000}.png&quot; /&gt;&lt;left val=&quot;101&quot; /&gt;&lt;top val=&quot;32&quot; /&gt;&lt;width val=&quot;759&quot; /&gt;&lt;height val=&quot;109&quot; /&gt;&lt;hasText val=&quot;1&quot; /&gt;&lt;/Image&gt;&lt;/ThreeDShapeInfo&gt;"/>
  <p:tag name="PRESENTER_SHAPETEXTINFO" val="&lt;ShapeTextInfo&gt;&lt;TableIndex row=&quot;-1&quot; col=&quot;-1&quot;&gt;&lt;linesCount val=&quot;1&quot; /&gt;&lt;lineCharCount val=&quot;44&quot; /&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0d1596-5000-4f30-ba1f-35a569d4a61b}&quot; /&gt;&lt;isInvalidForFieldText val=&quot;0&quot; /&gt;&lt;Image&gt;&lt;filename val=&quot;E:\breeze\content\2502780362\4943443907-1\input\breezo\data\asimages\{640d1596-5000-4f30-ba1f-35a569d4a61b}.png&quot; /&gt;&lt;left val=&quot;93&quot; /&gt;&lt;top val=&quot;177&quot; /&gt;&lt;width val=&quot;801&quot; /&gt;&lt;height val=&quot;444&quot; /&gt;&lt;hasText val=&quot;1&quot; /&gt;&lt;/Image&gt;&lt;/ThreeDShapeInfo&gt;"/>
  <p:tag name="PRESENTER_SHAPETEXTINFO" val="&lt;ShapeTextInfo&gt;&lt;TableIndex row=&quot;-1&quot; col=&quot;-1&quot;&gt;&lt;linesCount val=&quot;1&quot; /&gt;&lt;lineCharCount val=&quot;470&quot; /&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b37b8b-dbfb-4464-b463-dccf25a75d51}&quot; /&gt;&lt;isInvalidForFieldText val=&quot;0&quot; /&gt;&lt;Image&gt;&lt;filename val=&quot;E:\breeze\content\2502780362\4943443907-1\input\breezo\data\asimages\{93b37b8b-dbfb-4464-b463-dccf25a75d51}.png&quot; /&gt;&lt;left val=&quot;230&quot; /&gt;&lt;top val=&quot;67&quot; /&gt;&lt;width val=&quot;499&quot; /&gt;&lt;height val=&quot;47&quot; /&gt;&lt;hasText val=&quot;1&quot; /&gt;&lt;/Image&gt;&lt;/ThreeDShapeInfo&gt;"/>
  <p:tag name="PRESENTER_SHAPETEXTINFO" val="&lt;ShapeTextInfo&gt;&lt;TableIndex row=&quot;-1&quot; col=&quot;-1&quot;&gt;&lt;linesCount val=&quot;1&quot; /&gt;&lt;lineCharCount val=&quot;25&quot; /&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01da95-cd85-4462-99ad-61dcd06eeead}&quot; /&gt;&lt;isInvalidForFieldText val=&quot;0&quot; /&gt;&lt;Image&gt;&lt;filename val=&quot;E:\breeze\content\2502780362\4943443907-1\input\breezo\data\asimages\{9301da95-cd85-4462-99ad-61dcd06eeead}.png&quot; /&gt;&lt;left val=&quot;59&quot; /&gt;&lt;top val=&quot;180&quot; /&gt;&lt;width val=&quot;834&quot; /&gt;&lt;height val=&quot;421&quot; /&gt;&lt;hasText val=&quot;1&quot; /&gt;&lt;/Image&gt;&lt;/ThreeDShapeInfo&gt;"/>
  <p:tag name="PRESENTER_SHAPETEXTINFO" val="&lt;ShapeTextInfo&gt;&lt;TableIndex row=&quot;-1&quot; col=&quot;-1&quot;&gt;&lt;linesCount val=&quot;3&quot; /&gt;&lt;lineCharCount val=&quot;201&quot; /&gt;&lt;lineCharCount val=&quot;90&quot; /&gt;&lt;lineCharCount val=&quot;54&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0&quot; /&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19a6ba-ac81-45ac-8416-7f53a720bfca}&quot; /&gt;&lt;isInvalidForFieldText val=&quot;0&quot; /&gt;&lt;Image&gt;&lt;filename val=&quot;E:\breeze\content\2502780362\4943443907-1\input\breezo\data\asimages\{cd19a6ba-ac81-45ac-8416-7f53a720bfca}.png&quot; /&gt;&lt;left val=&quot;230&quot; /&gt;&lt;top val=&quot;56&quot; /&gt;&lt;width val=&quot;499&quot; /&gt;&lt;height val=&quot;47&quot; /&gt;&lt;hasText val=&quot;1&quot; /&gt;&lt;/Image&gt;&lt;/ThreeDShapeInfo&gt;"/>
  <p:tag name="PRESENTER_SHAPETEXTINFO" val="&lt;ShapeTextInfo&gt;&lt;TableIndex row=&quot;-1&quot; col=&quot;-1&quot;&gt;&lt;linesCount val=&quot;1&quot; /&gt;&lt;lineCharCount val=&quot;25&quot; /&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7a7824-337d-40e8-8da1-4eab751164d7}&quot; /&gt;&lt;isInvalidForFieldText val=&quot;0&quot; /&gt;&lt;Image&gt;&lt;filename val=&quot;E:\breeze\content\2502780362\4943443907-1\input\breezo\data\asimages\{877a7824-337d-40e8-8da1-4eab751164d7}.png&quot; /&gt;&lt;left val=&quot;59&quot; /&gt;&lt;top val=&quot;177&quot; /&gt;&lt;width val=&quot;685&quot; /&gt;&lt;height val=&quot;302&quot; /&gt;&lt;hasText val=&quot;1&quot; /&gt;&lt;/Image&gt;&lt;/ThreeDShapeInfo&gt;"/>
  <p:tag name="PRESENTER_SHAPETEXTINFO" val="&lt;ShapeTextInfo&gt;&lt;TableIndex row=&quot;-1&quot; col=&quot;-1&quot;&gt;&lt;linesCount val=&quot;6&quot; /&gt;&lt;lineCharCount val=&quot;44&quot; /&gt;&lt;lineCharCount val=&quot;11&quot; /&gt;&lt;lineCharCount val=&quot;9&quot; /&gt;&lt;lineCharCount val=&quot;9&quot; /&gt;&lt;lineCharCount val=&quot;21&quot; /&gt;&lt;lineCharCount val=&quot;19&quot; /&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7dfd1d-2fea-45ae-80fd-947332333d3f}&quot; /&gt;&lt;isInvalidForFieldText val=&quot;0&quot; /&gt;&lt;Image&gt;&lt;filename val=&quot;E:\breeze\content\2502780362\4943443907-1\input\breezo\data\asimages\{b07dfd1d-2fea-45ae-80fd-947332333d3f}.png&quot; /&gt;&lt;left val=&quot;131&quot; /&gt;&lt;top val=&quot;387&quot; /&gt;&lt;width val=&quot;697&quot; /&gt;&lt;height val=&quot;229&quot; /&gt;&lt;hasText val=&quot;1&quot; /&gt;&lt;/Image&gt;&lt;/ThreeDShapeInfo&gt;"/>
  <p:tag name="PRESENTER_SHAPETEXTINFO" val="&lt;ShapeTextInfo&gt;&lt;TableIndex row=&quot;-1&quot; col=&quot;-1&quot;&gt;&lt;linesCount val=&quot;2&quot; /&gt;&lt;lineCharCount val=&quot;1&quot; /&gt;&lt;lineCharCount val=&quot;31&quot; /&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785bed-90c7-40c9-b017-5f52c68dc00c}&quot; /&gt;&lt;isInvalidForFieldText val=&quot;0&quot; /&gt;&lt;Image&gt;&lt;filename val=&quot;E:\breeze\content\2502780362\4943443907-1\input\breezo\data\asimages\{2b785bed-90c7-40c9-b017-5f52c68dc00c}.jpg&quot; /&gt;&lt;left val=&quot;22&quot; /&gt;&lt;top val=&quot;15&quot; /&gt;&lt;width val=&quot;901&quot; /&gt;&lt;height val=&quot;323&quot; /&gt;&lt;hasText val=&quot;1&quot; /&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a0b720-c39e-422c-9fe2-ad37ca3ccb7c}&quot; /&gt;&lt;isInvalidForFieldText val=&quot;0&quot; /&gt;&lt;Image&gt;&lt;filename val=&quot;E:\breeze\content\2502780362\4943443907-1\input\breezo\data\asimages\{97a0b720-c39e-422c-9fe2-ad37ca3ccb7c}.png&quot; /&gt;&lt;left val=&quot;124&quot; /&gt;&lt;top val=&quot;42&quot; /&gt;&lt;width val=&quot;714&quot; /&gt;&lt;height val=&quot;97&quot; /&gt;&lt;hasText val=&quot;1&quot; /&gt;&lt;/Image&gt;&lt;/ThreeDShapeInfo&gt;"/>
  <p:tag name="PRESENTER_SHAPETEXTINFO" val="&lt;ShapeTextInfo&gt;&lt;TableIndex row=&quot;-1&quot; col=&quot;-1&quot;&gt;&lt;linesCount val=&quot;1&quot; /&gt;&lt;lineCharCount val=&quot;55&quot; /&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6a84e8-5eb5-4451-a279-bb3f54511b84}&quot; /&gt;&lt;isInvalidForFieldText val=&quot;0&quot; /&gt;&lt;Image&gt;&lt;filename val=&quot;E:\breeze\content\2502780362\4943443907-1\input\breezo\data\asimages\{a16a84e8-5eb5-4451-a279-bb3f54511b84}.png&quot; /&gt;&lt;left val=&quot;92&quot; /&gt;&lt;top val=&quot;180&quot; /&gt;&lt;width val=&quot;803&quot; /&gt;&lt;height val=&quot;392&quot; /&gt;&lt;hasText val=&quot;1&quot; /&gt;&lt;/Image&gt;&lt;/ThreeDShapeInfo&gt;"/>
  <p:tag name="PRESENTER_SHAPETEXTINFO" val="&lt;ShapeTextInfo&gt;&lt;TableIndex row=&quot;-1&quot; col=&quot;-1&quot;&gt;&lt;linesCount val=&quot;3&quot; /&gt;&lt;lineCharCount val=&quot;176&quot; /&gt;&lt;lineCharCount val=&quot;75&quot; /&gt;&lt;lineCharCount val=&quot;226&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b525e2-e239-49de-9c6a-0c211a292c38}&quot; /&gt;&lt;isInvalidForFieldText val=&quot;0&quot; /&gt;&lt;Image&gt;&lt;filename val=&quot;E:\breeze\content\2502780362\4943443907-1\input\breezo\data\asimages\{48b525e2-e239-49de-9c6a-0c211a292c38}.png&quot; /&gt;&lt;left val=&quot;124&quot; /&gt;&lt;top val=&quot;162&quot; /&gt;&lt;width val=&quot;758&quot; /&gt;&lt;height val=&quot;493&quot; /&gt;&lt;hasText val=&quot;1&quot; /&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8f1199-36c8-46ab-96ef-9eeb4ed0e5d6}&quot; /&gt;&lt;isInvalidForFieldText val=&quot;0&quot; /&gt;&lt;Image&gt;&lt;filename val=&quot;E:\breeze\content\2502780362\4943443907-1\input\breezo\data\asimages\{818f1199-36c8-46ab-96ef-9eeb4ed0e5d6}.png&quot; /&gt;&lt;left val=&quot;76&quot; /&gt;&lt;top val=&quot;34&quot; /&gt;&lt;width val=&quot;808&quot; /&gt;&lt;height val=&quot;89&quot; /&gt;&lt;hasText val=&quot;1&quot; /&gt;&lt;/Image&gt;&lt;/ThreeDShapeInfo&gt;"/>
  <p:tag name="PRESENTER_SHAPETEXTINFO" val="&lt;ShapeTextInfo&gt;&lt;TableIndex row=&quot;-1&quot; col=&quot;-1&quot;&gt;&lt;linesCount val=&quot;1&quot; /&gt;&lt;lineCharCount val=&quot;55&quot; /&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1fc150-db46-4505-b036-5b96642434e9}&quot; /&gt;&lt;isInvalidForFieldText val=&quot;0&quot; /&gt;&lt;Image&gt;&lt;filename val=&quot;E:\breeze\content\2502780362\4943443907-1\input\breezo\data\asimages\{791fc150-db46-4505-b036-5b96642434e9}.png&quot; /&gt;&lt;left val=&quot;92&quot; /&gt;&lt;top val=&quot;155&quot; /&gt;&lt;width val=&quot;803&quot; /&gt;&lt;height val=&quot;530&quot; /&gt;&lt;hasText val=&quot;1&quot; /&gt;&lt;/Image&gt;&lt;/ThreeDShapeInfo&gt;"/>
  <p:tag name="PRESENTER_SHAPETEXTINFO" val="&lt;ShapeTextInfo&gt;&lt;TableIndex row=&quot;-1&quot; col=&quot;-1&quot;&gt;&lt;linesCount val=&quot;6&quot; /&gt;&lt;lineCharCount val=&quot;34&quot; /&gt;&lt;lineCharCount val=&quot;74&quot; /&gt;&lt;lineCharCount val=&quot;318&quot; /&gt;&lt;lineCharCount val=&quot;23&quot; /&gt;&lt;lineCharCount val=&quot;41&quot; /&gt;&lt;lineCharCount val=&quot;273&quot; /&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11c774-797d-4a67-bb34-4adb3518e783}&quot; /&gt;&lt;isInvalidForFieldText val=&quot;0&quot; /&gt;&lt;Image&gt;&lt;filename val=&quot;E:\breeze\content\2502780362\4943443907-1\input\breezo\data\asimages\{6111c774-797d-4a67-bb34-4adb3518e783}.png&quot; /&gt;&lt;left val=&quot;76&quot; /&gt;&lt;top val=&quot;34&quot; /&gt;&lt;width val=&quot;808&quot; /&gt;&lt;height val=&quot;89&quot; /&gt;&lt;hasText val=&quot;1&quot; /&gt;&lt;/Image&gt;&lt;/ThreeDShapeInfo&gt;"/>
  <p:tag name="PRESENTER_SHAPETEXTINFO" val="&lt;ShapeTextInfo&gt;&lt;TableIndex row=&quot;-1&quot; col=&quot;-1&quot;&gt;&lt;linesCount val=&quot;1&quot; /&gt;&lt;lineCharCount val=&quot;55&quot; /&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e77cbe-632b-4c2e-8244-f7d9a37dc87e}&quot; /&gt;&lt;isInvalidForFieldText val=&quot;0&quot; /&gt;&lt;Image&gt;&lt;filename val=&quot;E:\breeze\content\2502780362\4943443907-1\input\breezo\data\asimages\{14e77cbe-632b-4c2e-8244-f7d9a37dc87e}.png&quot; /&gt;&lt;left val=&quot;93&quot; /&gt;&lt;top val=&quot;154&quot; /&gt;&lt;width val=&quot;802&quot; /&gt;&lt;height val=&quot;269&quot; /&gt;&lt;hasText val=&quot;1&quot; /&gt;&lt;/Image&gt;&lt;/ThreeDShapeInfo&gt;"/>
  <p:tag name="PRESENTER_SHAPETEXTINFO" val="&lt;ShapeTextInfo&gt;&lt;TableIndex row=&quot;-1&quot; col=&quot;-1&quot;&gt;&lt;linesCount val=&quot;2&quot; /&gt;&lt;lineCharCount val=&quot;213&quot; /&gt;&lt;lineCharCount val=&quot;136&quot; /&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62cf25-89d5-49dd-88b9-b4c418a37f48}&quot; /&gt;&lt;isInvalidForFieldText val=&quot;0&quot; /&gt;&lt;Image&gt;&lt;filename val=&quot;E:\breeze\content\2502780362\4943443907-1\input\breezo\data\asimages\{1a62cf25-89d5-49dd-88b9-b4c418a37f48}.png&quot; /&gt;&lt;left val=&quot;171&quot; /&gt;&lt;top val=&quot;151&quot; /&gt;&lt;width val=&quot;631&quot; /&gt;&lt;height val=&quot;346&quot; /&gt;&lt;hasText val=&quot;1&quot; /&gt;&lt;/Image&gt;&lt;/ThreeDShapeInfo&gt;"/>
  <p:tag name="PRESENTER_SHAPETEXTINFO" val="&lt;ShapeTextInfo&gt;&lt;TableIndex row=&quot;-1&quot; col=&quot;-1&quot;&gt;&lt;linesCount val=&quot;2&quot; /&gt;&lt;lineCharCount val=&quot;30&quot; /&gt;&lt;lineCharCount val=&quot;67&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6eed9a-a394-4087-bada-7f4d743d32d4}&quot; /&gt;&lt;isInvalidForFieldText val=&quot;0&quot; /&gt;&lt;Image&gt;&lt;filename val=&quot;E:\breeze\content\2502780362\4943443907-1\input\breezo\data\asimages\{c36eed9a-a394-4087-bada-7f4d743d32d4}.png&quot; /&gt;&lt;left val=&quot;214&quot; /&gt;&lt;top val=&quot;70&quot; /&gt;&lt;width val=&quot;535&quot; /&gt;&lt;height val=&quot;39&quot; /&gt;&lt;hasText val=&quot;1&quot; /&gt;&lt;/Image&gt;&lt;/ThreeDShapeInfo&gt;"/>
  <p:tag name="PRESENTER_SHAPETEXTINFO" val="&lt;ShapeTextInfo&gt;&lt;TableIndex row=&quot;-1&quot; col=&quot;-1&quot;&gt;&lt;linesCount val=&quot;1&quot; /&gt;&lt;lineCharCount val=&quot;24&quot; /&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0a76fe-5b0e-4f51-b3e6-5d88d0a5a38f}&quot; /&gt;&lt;isInvalidForFieldText val=&quot;0&quot; /&gt;&lt;Image&gt;&lt;filename val=&quot;E:\breeze\content\2502780362\4943443907-1\input\breezo\data\asimages\{7f0a76fe-5b0e-4f51-b3e6-5d88d0a5a38f}.png&quot; /&gt;&lt;left val=&quot;93&quot; /&gt;&lt;top val=&quot;195&quot; /&gt;&lt;width val=&quot;801&quot; /&gt;&lt;height val=&quot;354&quot; /&gt;&lt;hasText val=&quot;1&quot; /&gt;&lt;/Image&gt;&lt;/ThreeDShapeInfo&gt;"/>
  <p:tag name="PRESENTER_SHAPETEXTINFO" val="&lt;ShapeTextInfo&gt;&lt;TableIndex row=&quot;-1&quot; col=&quot;-1&quot;&gt;&lt;linesCount val=&quot;2&quot; /&gt;&lt;lineCharCount val=&quot;2&quot; /&gt;&lt;lineCharCount val=&quot;371&quot; /&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e5393-004b-4c2f-bee1-6ee6157c8f1e}&quot; /&gt;&lt;isInvalidForFieldText val=&quot;0&quot; /&gt;&lt;Image&gt;&lt;filename val=&quot;E:\breeze\content\2502780362\4943443907-1\input\breezo\data\asimages\{3fee5393-004b-4c2f-bee1-6ee6157c8f1e}.png&quot; /&gt;&lt;left val=&quot;300&quot; /&gt;&lt;top val=&quot;32&quot; /&gt;&lt;width val=&quot;359&quot; /&gt;&lt;height val=&quot;47&quot; /&gt;&lt;hasText val=&quot;1&quot; /&gt;&lt;/Image&gt;&lt;/ThreeDShapeInfo&gt;"/>
  <p:tag name="PRESENTER_SHAPETEXTINFO" val="&lt;ShapeTextInfo&gt;&lt;TableIndex row=&quot;-1&quot; col=&quot;-1&quot;&gt;&lt;linesCount val=&quot;1&quot; /&gt;&lt;lineCharCount val=&quot;20&quot; /&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0a53a2-9800-43a4-ae03-e57faba30a34}&quot; /&gt;&lt;isInvalidForFieldText val=&quot;0&quot; /&gt;&lt;Image&gt;&lt;filename val=&quot;E:\breeze\content\2502780362\4943443907-1\input\breezo\data\asimages\{8d0a53a2-9800-43a4-ae03-e57faba30a34}.png&quot; /&gt;&lt;left val=&quot;58&quot; /&gt;&lt;top val=&quot;102&quot; /&gt;&lt;width val=&quot;557&quot; /&gt;&lt;height val=&quot;536&quot; /&gt;&lt;hasText val=&quot;1&quot; /&gt;&lt;/Image&gt;&lt;/ThreeDShapeInfo&gt;"/>
  <p:tag name="PRESENTER_SHAPETEXTINFO" val="&lt;ShapeTextInfo&gt;&lt;TableIndex row=&quot;-1&quot; col=&quot;-1&quot;&gt;&lt;linesCount val=&quot;10&quot; /&gt;&lt;lineCharCount val=&quot;21&quot; /&gt;&lt;lineCharCount val=&quot;25&quot; /&gt;&lt;lineCharCount val=&quot;12&quot; /&gt;&lt;lineCharCount val=&quot;33&quot; /&gt;&lt;lineCharCount val=&quot;10&quot; /&gt;&lt;lineCharCount val=&quot;14&quot; /&gt;&lt;lineCharCount val=&quot;12&quot; /&gt;&lt;lineCharCount val=&quot;10&quot; /&gt;&lt;lineCharCount val=&quot;12&quot; /&gt;&lt;lineCharCount val=&quot;21&quot; /&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128edb-ef30-4117-a552-8585445efd57}&quot; /&gt;&lt;isInvalidForFieldText val=&quot;0&quot; /&gt;&lt;Image&gt;&lt;filename val=&quot;E:\breeze\content\2502780362\4943443907-1\input\breezo\data\asimages\{50128edb-ef30-4117-a552-8585445efd57}.png&quot; /&gt;&lt;left val=&quot;300&quot; /&gt;&lt;top val=&quot;52&quot; /&gt;&lt;width val=&quot;359&quot; /&gt;&lt;height val=&quot;47&quot; /&gt;&lt;hasText val=&quot;1&quot; /&gt;&lt;/Image&gt;&lt;/ThreeDShapeInfo&gt;"/>
  <p:tag name="PRESENTER_SHAPETEXTINFO" val="&lt;ShapeTextInfo&gt;&lt;TableIndex row=&quot;-1&quot; col=&quot;-1&quot;&gt;&lt;linesCount val=&quot;1&quot; /&gt;&lt;lineCharCount val=&quot;20&quot; /&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eb1c1a-fd24-4216-9303-921f0e0d7933}&quot; /&gt;&lt;isInvalidForFieldText val=&quot;0&quot; /&gt;&lt;Image&gt;&lt;filename val=&quot;E:\breeze\content\2502780362\4943443907-1\input\breezo\data\asimages\{45eb1c1a-fd24-4216-9303-921f0e0d7933}.png&quot; /&gt;&lt;left val=&quot;58&quot; /&gt;&lt;top val=&quot;131&quot; /&gt;&lt;width val=&quot;629&quot; /&gt;&lt;height val=&quot;445&quot; /&gt;&lt;hasText val=&quot;1&quot; /&gt;&lt;/Image&gt;&lt;/ThreeDShapeInfo&gt;"/>
  <p:tag name="PRESENTER_SHAPETEXTINFO" val="&lt;ShapeTextInfo&gt;&lt;TableIndex row=&quot;-1&quot; col=&quot;-1&quot;&gt;&lt;linesCount val=&quot;10&quot; /&gt;&lt;lineCharCount val=&quot;26&quot; /&gt;&lt;lineCharCount val=&quot;31&quot; /&gt;&lt;lineCharCount val=&quot;17&quot; /&gt;&lt;lineCharCount val=&quot;15&quot; /&gt;&lt;lineCharCount val=&quot;20&quot; /&gt;&lt;lineCharCount val=&quot;26&quot; /&gt;&lt;lineCharCount val=&quot;29&quot; /&gt;&lt;lineCharCount val=&quot;46&quot; /&gt;&lt;lineCharCount val=&quot;41&quot; /&gt;&lt;lineCharCount val=&quot;28&quot; /&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0&quot; /&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2a8845-4db9-4b06-8fb3-5673dcb9cec8}&quot; /&gt;&lt;isInvalidForFieldText val=&quot;0&quot; /&gt;&lt;Image&gt;&lt;filename val=&quot;E:\breeze\content\2502780362\4943443907-1\input\breezo\data\asimages\{632a8845-4db9-4b06-8fb3-5673dcb9cec8}.png&quot; /&gt;&lt;left val=&quot;168&quot; /&gt;&lt;top val=&quot;65&quot; /&gt;&lt;width val=&quot;623&quot; /&gt;&lt;height val=&quot;41&quot; /&gt;&lt;hasText val=&quot;1&quot; /&gt;&lt;/Image&gt;&lt;/ThreeDShapeInfo&gt;"/>
  <p:tag name="PRESENTER_SHAPETEXTINFO" val="&lt;ShapeTextInfo&gt;&lt;TableIndex row=&quot;-1&quot; col=&quot;-1&quot;&gt;&lt;linesCount val=&quot;1&quot; /&gt;&lt;lineCharCount val=&quot;36&quot; /&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e29cc1-f53c-4cd3-a498-98d0725db558}&quot; /&gt;&lt;isInvalidForFieldText val=&quot;0&quot; /&gt;&lt;Image&gt;&lt;filename val=&quot;E:\breeze\content\2502780362\4943443907-1\input\breezo\data\asimages\{07e29cc1-f53c-4cd3-a498-98d0725db558}.png&quot; /&gt;&lt;left val=&quot;92&quot; /&gt;&lt;top val=&quot;134&quot; /&gt;&lt;width val=&quot;803&quot; /&gt;&lt;height val=&quot;509&quot; /&gt;&lt;hasText val=&quot;1&quot; /&gt;&lt;/Image&gt;&lt;/ThreeDShapeInfo&gt;"/>
  <p:tag name="PRESENTER_SHAPETEXTINFO" val="&lt;ShapeTextInfo&gt;&lt;TableIndex row=&quot;-1&quot; col=&quot;-1&quot;&gt;&lt;linesCount val=&quot;1&quot; /&gt;&lt;lineCharCount val=&quot;862&quot; /&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6d482a-d1a3-4565-b44c-1181f77e8ae1}&quot; /&gt;&lt;isInvalidForFieldText val=&quot;0&quot; /&gt;&lt;Image&gt;&lt;filename val=&quot;E:\breeze\content\2502780362\4943443907-1\input\breezo\data\asimages\{476d482a-d1a3-4565-b44c-1181f77e8ae1}.png&quot; /&gt;&lt;left val=&quot;136&quot; /&gt;&lt;top val=&quot;60&quot; /&gt;&lt;width val=&quot;688&quot; /&gt;&lt;height val=&quot;45&quot; /&gt;&lt;hasText val=&quot;1&quot; /&gt;&lt;/Image&gt;&lt;/ThreeDShapeInfo&gt;"/>
  <p:tag name="PRESENTER_SHAPETEXTINFO" val="&lt;ShapeTextInfo&gt;&lt;TableIndex row=&quot;-1&quot; col=&quot;-1&quot;&gt;&lt;linesCount val=&quot;1&quot; /&gt;&lt;lineCharCount val=&quot;36&quot; /&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fd996f-b91d-4ade-adca-311d840b0c93}&quot; /&gt;&lt;isInvalidForFieldText val=&quot;0&quot; /&gt;&lt;Image&gt;&lt;filename val=&quot;E:\breeze\content\2502780362\4943443907-1\input\breezo\data\asimages\{03fd996f-b91d-4ade-adca-311d840b0c93}.png&quot; /&gt;&lt;left val=&quot;93&quot; /&gt;&lt;top val=&quot;150&quot; /&gt;&lt;width val=&quot;802&quot; /&gt;&lt;height val=&quot;456&quot; /&gt;&lt;hasText val=&quot;1&quot; /&gt;&lt;/Image&gt;&lt;/ThreeDShapeInfo&gt;"/>
  <p:tag name="PRESENTER_SHAPETEXTINFO" val="&lt;ShapeTextInfo&gt;&lt;TableIndex row=&quot;-1&quot; col=&quot;-1&quot;&gt;&lt;linesCount val=&quot;1&quot; /&gt;&lt;lineCharCount val=&quot;578&quot; /&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273811-f75f-4a26-9fb0-a288a0ac4b22}&quot; /&gt;&lt;isInvalidForFieldText val=&quot;0&quot; /&gt;&lt;Image&gt;&lt;filename val=&quot;E:\breeze\content\2502780362\4943443907-1\input\breezo\data\asimages\{67273811-f75f-4a26-9fb0-a288a0ac4b22}.png&quot; /&gt;&lt;left val=&quot;202&quot; /&gt;&lt;top val=&quot;120&quot; /&gt;&lt;width val=&quot;584&quot; /&gt;&lt;height val=&quot;487&quot; /&gt;&lt;hasText val=&quot;1&quot; /&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e50b5c-a82d-4040-a5bd-22c75d54f200}&quot; /&gt;&lt;isInvalidForFieldText val=&quot;0&quot; /&gt;&lt;Image&gt;&lt;filename val=&quot;E:\breeze\content\2502780362\4943443907-1\input\breezo\data\asimages\{a9e50b5c-a82d-4040-a5bd-22c75d54f200}.png&quot; /&gt;&lt;left val=&quot;279&quot; /&gt;&lt;top val=&quot;75&quot; /&gt;&lt;width val=&quot;402&quot; /&gt;&lt;height val=&quot;39&quot; /&gt;&lt;hasText val=&quot;1&quot; /&gt;&lt;/Image&gt;&lt;/ThreeDShapeInfo&gt;"/>
  <p:tag name="PRESENTER_SHAPETEXTINFO" val="&lt;ShapeTextInfo&gt;&lt;TableIndex row=&quot;-1&quot; col=&quot;-1&quot;&gt;&lt;linesCount val=&quot;1&quot; /&gt;&lt;lineCharCount val=&quot;21&quot; /&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e450ad-a051-4cba-a0bc-7e93868a8674}&quot; /&gt;&lt;isInvalidForFieldText val=&quot;0&quot; /&gt;&lt;Image&gt;&lt;filename val=&quot;E:\breeze\content\2502780362\4943443907-1\input\breezo\data\asimages\{e0e450ad-a051-4cba-a0bc-7e93868a8674}.png&quot; /&gt;&lt;left val=&quot;58&quot; /&gt;&lt;top val=&quot;147&quot; /&gt;&lt;width val=&quot;837&quot; /&gt;&lt;height val=&quot;484&quot; /&gt;&lt;hasText val=&quot;1&quot; /&gt;&lt;/Image&gt;&lt;/ThreeDShapeInfo&gt;"/>
  <p:tag name="PRESENTER_SHAPETEXTINFO" val="&lt;ShapeTextInfo&gt;&lt;TableIndex row=&quot;-1&quot; col=&quot;-1&quot;&gt;&lt;linesCount val=&quot;6&quot; /&gt;&lt;lineCharCount val=&quot;48&quot; /&gt;&lt;lineCharCount val=&quot;79&quot; /&gt;&lt;lineCharCount val=&quot;84&quot; /&gt;&lt;lineCharCount val=&quot;103&quot; /&gt;&lt;lineCharCount val=&quot;98&quot; /&gt;&lt;lineCharCount val=&quot;219&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755a80-6727-4ab9-9783-c1c0499090ea}&quot; /&gt;&lt;isInvalidForFieldText val=&quot;0&quot; /&gt;&lt;Image&gt;&lt;filename val=&quot;E:\breeze\content\2502780362\4943443907-1\input\breezo\data\asimages\{df755a80-6727-4ab9-9783-c1c0499090ea}.png&quot; /&gt;&lt;left val=&quot;298&quot; /&gt;&lt;top val=&quot;74&quot; /&gt;&lt;width val=&quot;363&quot; /&gt;&lt;height val=&quot;40&quot; /&gt;&lt;hasText val=&quot;1&quot; /&gt;&lt;/Image&gt;&lt;/ThreeDShapeInfo&gt;"/>
  <p:tag name="PRESENTER_SHAPETEXTINFO" val="&lt;ShapeTextInfo&gt;&lt;TableIndex row=&quot;-1&quot; col=&quot;-1&quot;&gt;&lt;linesCount val=&quot;1&quot; /&gt;&lt;lineCharCount val=&quot;18&quot; /&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7a20a4-7f57-4b4d-8db6-60044d6c0901}&quot; /&gt;&lt;isInvalidForFieldText val=&quot;0&quot; /&gt;&lt;Image&gt;&lt;filename val=&quot;E:\breeze\content\2502780362\4943443907-1\input\breezo\data\asimages\{a67a20a4-7f57-4b4d-8db6-60044d6c0901}.png&quot; /&gt;&lt;left val=&quot;58&quot; /&gt;&lt;top val=&quot;181&quot; /&gt;&lt;width val=&quot;839&quot; /&gt;&lt;height val=&quot;356&quot; /&gt;&lt;hasText val=&quot;1&quot; /&gt;&lt;/Image&gt;&lt;/ThreeDShapeInfo&gt;"/>
  <p:tag name="PRESENTER_SHAPETEXTINFO" val="&lt;ShapeTextInfo&gt;&lt;TableIndex row=&quot;-1&quot; col=&quot;-1&quot;&gt;&lt;linesCount val=&quot;7&quot; /&gt;&lt;lineCharCount val=&quot;14&quot; /&gt;&lt;lineCharCount val=&quot;14&quot; /&gt;&lt;lineCharCount val=&quot;14&quot; /&gt;&lt;lineCharCount val=&quot;14&quot; /&gt;&lt;lineCharCount val=&quot;18&quot; /&gt;&lt;lineCharCount val=&quot;1&quot; /&gt;&lt;lineCharCount val=&quot;173&quot; /&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72a097-7265-4032-82d9-172aa497bca4}&quot; /&gt;&lt;isInvalidForFieldText val=&quot;0&quot; /&gt;&lt;Image&gt;&lt;filename val=&quot;E:\breeze\content\2502780362\4943443907-1\input\breezo\data\asimages\{ce72a097-7265-4032-82d9-172aa497bca4}.png&quot; /&gt;&lt;left val=&quot;272&quot; /&gt;&lt;top val=&quot;48&quot; /&gt;&lt;width val=&quot;415&quot; /&gt;&lt;height val=&quot;39&quot; /&gt;&lt;hasText val=&quot;1&quot; /&gt;&lt;/Image&gt;&lt;/ThreeDShapeInfo&gt;"/>
  <p:tag name="PRESENTER_SHAPETEXTINFO" val="&lt;ShapeTextInfo&gt;&lt;TableIndex row=&quot;-1&quot; col=&quot;-1&quot;&gt;&lt;linesCount val=&quot;1&quot; /&gt;&lt;lineCharCount val=&quot;19&quot; /&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30e858-d70f-4dd4-85a1-7ab38d3361f5}&quot; /&gt;&lt;isInvalidForFieldText val=&quot;0&quot; /&gt;&lt;Image&gt;&lt;filename val=&quot;E:\breeze\content\2502780362\4943443907-1\input\breezo\data\asimages\{ea30e858-d70f-4dd4-85a1-7ab38d3361f5}.png&quot; /&gt;&lt;left val=&quot;92&quot; /&gt;&lt;top val=&quot;161&quot; /&gt;&lt;width val=&quot;803&quot; /&gt;&lt;height val=&quot;499&quot; /&gt;&lt;hasText val=&quot;1&quot; /&gt;&lt;/Image&gt;&lt;/ThreeDShapeInfo&gt;"/>
  <p:tag name="PRESENTER_SHAPETEXTINFO" val="&lt;ShapeTextInfo&gt;&lt;TableIndex row=&quot;-1&quot; col=&quot;-1&quot;&gt;&lt;linesCount val=&quot;2&quot; /&gt;&lt;lineCharCount val=&quot;702&quot; /&gt;&lt;lineCharCount val=&quot;19&quot; /&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574e3d-e4be-4f7e-9864-0d3a3ab37aec}&quot; /&gt;&lt;isInvalidForFieldText val=&quot;0&quot; /&gt;&lt;Image&gt;&lt;filename val=&quot;E:\breeze\content\2502780362\4943443907-1\input\breezo\data\asimages\{e7574e3d-e4be-4f7e-9864-0d3a3ab37aec}.png&quot; /&gt;&lt;left val=&quot;291&quot; /&gt;&lt;top val=&quot;57&quot; /&gt;&lt;width val=&quot;377&quot; /&gt;&lt;height val=&quot;35&quot; /&gt;&lt;hasText val=&quot;1&quot; /&gt;&lt;/Image&gt;&lt;/ThreeDShapeInfo&gt;"/>
  <p:tag name="PRESENTER_SHAPETEXTINFO" val="&lt;ShapeTextInfo&gt;&lt;TableIndex row=&quot;-1&quot; col=&quot;-1&quot;&gt;&lt;linesCount val=&quot;1&quot; /&gt;&lt;lineCharCount val=&quot;17&quot; /&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46ec15-af4f-4c1e-9020-57e26f192122}&quot; /&gt;&lt;isInvalidForFieldText val=&quot;0&quot; /&gt;&lt;Image&gt;&lt;filename val=&quot;E:\breeze\content\2502780362\4943443907-1\input\breezo\data\asimages\{8d46ec15-af4f-4c1e-9020-57e26f192122}.png&quot; /&gt;&lt;left val=&quot;93&quot; /&gt;&lt;top val=&quot;123&quot; /&gt;&lt;width val=&quot;803&quot; /&gt;&lt;height val=&quot;546&quot; /&gt;&lt;hasText val=&quot;1&quot; /&gt;&lt;/Image&gt;&lt;/ThreeDShapeInfo&gt;"/>
  <p:tag name="PRESENTER_SHAPETEXTINFO" val="&lt;ShapeTextInfo&gt;&lt;TableIndex row=&quot;-1&quot; col=&quot;-1&quot;&gt;&lt;linesCount val=&quot;3&quot; /&gt;&lt;lineCharCount val=&quot;175&quot; /&gt;&lt;lineCharCount val=&quot;254&quot; /&gt;&lt;lineCharCount val=&quot;340&quot; /&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2d2aa6-6a10-4469-ab1a-3c82869aaf12}&quot; /&gt;&lt;isInvalidForFieldText val=&quot;0&quot; /&gt;&lt;Image&gt;&lt;filename val=&quot;E:\breeze\content\2502780362\4943443907-1\input\breezo\data\asimages\{af2d2aa6-6a10-4469-ab1a-3c82869aaf12}.png&quot; /&gt;&lt;left val=&quot;354&quot; /&gt;&lt;top val=&quot;52&quot; /&gt;&lt;width val=&quot;253&quot; /&gt;&lt;height val=&quot;47&quot; /&gt;&lt;hasText val=&quot;1&quot; /&gt;&lt;/Image&gt;&lt;/ThreeDShapeInfo&gt;"/>
  <p:tag name="PRESENTER_SHAPETEXTINFO" val="&lt;ShapeTextInfo&gt;&lt;TableIndex row=&quot;-1&quot; col=&quot;-1&quot;&gt;&lt;linesCount val=&quot;1&quot; /&gt;&lt;lineCharCount val=&quot;14&quot; /&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fb85b9-7b4e-467e-89aa-19a206822cbf}&quot; /&gt;&lt;isInvalidForFieldText val=&quot;0&quot; /&gt;&lt;Image&gt;&lt;filename val=&quot;E:\breeze\content\2502780362\4943443907-1\input\breezo\data\asimages\{e4fb85b9-7b4e-467e-89aa-19a206822cbf}.png&quot; /&gt;&lt;left val=&quot;93&quot; /&gt;&lt;top val=&quot;146&quot; /&gt;&lt;width val=&quot;803&quot; /&gt;&lt;height val=&quot;354&quot; /&gt;&lt;hasText val=&quot;1&quot; /&gt;&lt;/Image&gt;&lt;/ThreeDShapeInfo&gt;"/>
  <p:tag name="PRESENTER_SHAPETEXTINFO" val="&lt;ShapeTextInfo&gt;&lt;TableIndex row=&quot;-1&quot; col=&quot;-1&quot;&gt;&lt;linesCount val=&quot;3&quot; /&gt;&lt;lineCharCount val=&quot;146&quot; /&gt;&lt;lineCharCount val=&quot;131&quot; /&gt;&lt;lineCharCount val=&quot;126&quot; /&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a1631c-4cc1-4ca7-9db2-b2909e6b8209}&quot; /&gt;&lt;isInvalidForFieldText val=&quot;0&quot; /&gt;&lt;Image&gt;&lt;filename val=&quot;E:\breeze\content\2502780362\4943443907-1\input\breezo\data\asimages\{2aa1631c-4cc1-4ca7-9db2-b2909e6b8209}.png&quot; /&gt;&lt;left val=&quot;346&quot; /&gt;&lt;top val=&quot;52&quot; /&gt;&lt;width val=&quot;268&quot; /&gt;&lt;height val=&quot;39&quot; /&gt;&lt;hasText val=&quot;1&quot; /&gt;&lt;/Image&gt;&lt;/ThreeDShapeInfo&gt;"/>
  <p:tag name="PRESENTER_SHAPETEXTINFO" val="&lt;ShapeTextInfo&gt;&lt;TableIndex row=&quot;-1&quot; col=&quot;-1&quot;&gt;&lt;linesCount val=&quot;1&quot; /&gt;&lt;lineCharCount val=&quot;16&quot; /&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698f06-feec-4d28-bcd1-9e5300f6fa6b}&quot; /&gt;&lt;isInvalidForFieldText val=&quot;0&quot; /&gt;&lt;Image&gt;&lt;filename val=&quot;E:\breeze\content\2502780362\4943443907-1\input\breezo\data\asimages\{91698f06-feec-4d28-bcd1-9e5300f6fa6b}.png&quot; /&gt;&lt;left val=&quot;93&quot; /&gt;&lt;top val=&quot;177&quot; /&gt;&lt;width val=&quot;771&quot; /&gt;&lt;height val=&quot;261&quot; /&gt;&lt;hasText val=&quot;1&quot; /&gt;&lt;/Image&gt;&lt;/ThreeDShapeInfo&gt;"/>
  <p:tag name="PRESENTER_SHAPETEXTINFO" val="&lt;ShapeTextInfo&gt;&lt;TableIndex row=&quot;-1&quot; col=&quot;-1&quot;&gt;&lt;linesCount val=&quot;7&quot; /&gt;&lt;lineCharCount val=&quot;3&quot; /&gt;&lt;lineCharCount val=&quot;69&quot; /&gt;&lt;lineCharCount val=&quot;13&quot; /&gt;&lt;lineCharCount val=&quot;11&quot; /&gt;&lt;lineCharCount val=&quot;8&quot; /&gt;&lt;lineCharCount val=&quot;11&quot; /&gt;&lt;lineCharCount val=&quot;22&quot; /&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2c66d5-d4d9-4fab-b13e-432051deb1b0}&quot; /&gt;&lt;isInvalidForFieldText val=&quot;0&quot; /&gt;&lt;Image&gt;&lt;filename val=&quot;E:\breeze\content\2502780362\4943443907-1\input\breezo\data\asimages\{0f2c66d5-d4d9-4fab-b13e-432051deb1b0}.png&quot; /&gt;&lt;left val=&quot;47&quot; /&gt;&lt;top val=&quot;156&quot; /&gt;&lt;width val=&quot;367&quot; /&gt;&lt;height val=&quot;387&quot; /&gt;&lt;hasText val=&quot;1&quot; /&gt;&lt;/Image&gt;&lt;/ThreeDShapeInfo&gt;"/>
  <p:tag name="PRESENTER_SHAPETEXTINFO" val="&lt;ShapeTextInfo&gt;&lt;TableIndex row=&quot;-1&quot; col=&quot;-1&quot;&gt;&lt;linesCount val=&quot;1&quot; /&gt;&lt;lineCharCount val=&quot;34&quot; /&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20426c-3d07-4850-9a06-6570efc143f4}&quot; /&gt;&lt;isInvalidForFieldText val=&quot;0&quot; /&gt;&lt;Image&gt;&lt;filename val=&quot;E:\breeze\content\2502780362\4943443907-1\input\breezo\data\asimages\{c220426c-3d07-4850-9a06-6570efc143f4}.png&quot; /&gt;&lt;left val=&quot;455&quot; /&gt;&lt;top val=&quot;156&quot; /&gt;&lt;width val=&quot;375&quot; /&gt;&lt;height val=&quot;380&quot; /&gt;&lt;hasText val=&quot;1&quot; /&gt;&lt;/Image&gt;&lt;/ThreeDShapeInfo&gt;"/>
  <p:tag name="PRESENTER_SHAPETEXTINFO" val="&lt;ShapeTextInfo&gt;&lt;TableIndex row=&quot;-1&quot; col=&quot;-1&quot;&gt;&lt;linesCount val=&quot;1&quot; /&gt;&lt;lineCharCount val=&quot;55&quot; /&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78b505-8449-44d8-ba48-a6b80ed8f807}&quot; /&gt;&lt;isInvalidForFieldText val=&quot;0&quot; /&gt;&lt;Image&gt;&lt;filename val=&quot;E:\breeze\content\2502780362\4943443907-1\input\breezo\data\asimages\{e478b505-8449-44d8-ba48-a6b80ed8f807}.png&quot; /&gt;&lt;left val=&quot;86&quot; /&gt;&lt;top val=&quot;67&quot; /&gt;&lt;width val=&quot;788&quot; /&gt;&lt;height val=&quot;47&quot; /&gt;&lt;hasText val=&quot;1&quot; /&gt;&lt;/Image&gt;&lt;/ThreeDShapeInfo&gt;"/>
  <p:tag name="PRESENTER_SHAPETEXTINFO" val="&lt;ShapeTextInfo&gt;&lt;TableIndex row=&quot;-1&quot; col=&quot;-1&quot;&gt;&lt;linesCount val=&quot;1&quot; /&gt;&lt;lineCharCount val=&quot;41&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abdfd5-b26c-4f99-968e-c579cb475922}&quot; /&gt;&lt;isInvalidForFieldText val=&quot;0&quot; /&gt;&lt;Image&gt;&lt;filename val=&quot;E:\breeze\content\2502780362\4943443907-1\input\breezo\data\asimages\{f3abdfd5-b26c-4f99-968e-c579cb475922}.png&quot; /&gt;&lt;left val=&quot;94&quot; /&gt;&lt;top val=&quot;180&quot; /&gt;&lt;width val=&quot;755&quot; /&gt;&lt;height val=&quot;478&quot; /&gt;&lt;hasText val=&quot;1&quot; /&gt;&lt;/Image&gt;&lt;/ThreeDShapeInfo&gt;"/>
  <p:tag name="PRESENTER_SHAPETEXTINFO" val="&lt;ShapeTextInfo&gt;&lt;TableIndex row=&quot;-1&quot; col=&quot;-1&quot;&gt;&lt;linesCount val=&quot;10&quot; /&gt;&lt;lineCharCount val=&quot;25&quot; /&gt;&lt;lineCharCount val=&quot;62&quot; /&gt;&lt;lineCharCount val=&quot;59&quot; /&gt;&lt;lineCharCount val=&quot;36&quot; /&gt;&lt;lineCharCount val=&quot;35&quot; /&gt;&lt;lineCharCount val=&quot;40&quot; /&gt;&lt;lineCharCount val=&quot;13&quot; /&gt;&lt;lineCharCount val=&quot;17&quot; /&gt;&lt;lineCharCount val=&quot;29&quot; /&gt;&lt;lineCharCount val=&quot;20&quot; /&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7ab2f9-4786-400f-bc04-78bdd9590398}&quot; /&gt;&lt;isInvalidForFieldText val=&quot;0&quot; /&gt;&lt;Image&gt;&lt;filename val=&quot;E:\breeze\content\2502780362\4943443907-1\input\breezo\data\asimages\{8a7ab2f9-4786-400f-bc04-78bdd9590398}.png&quot; /&gt;&lt;left val=&quot;173&quot; /&gt;&lt;top val=&quot;59&quot; /&gt;&lt;width val=&quot;615&quot; /&gt;&lt;height val=&quot;65&quot; /&gt;&lt;hasText val=&quot;1&quot; /&gt;&lt;/Image&gt;&lt;/ThreeDShapeInfo&gt;"/>
  <p:tag name="PRESENTER_SHAPETEXTINFO" val="&lt;ShapeTextInfo&gt;&lt;TableIndex row=&quot;-1&quot; col=&quot;-1&quot;&gt;&lt;linesCount val=&quot;1&quot; /&gt;&lt;lineCharCount val=&quot;23&quot; /&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da110e-df6e-4632-8573-cd6eb7a5112b}&quot; /&gt;&lt;isInvalidForFieldText val=&quot;0&quot; /&gt;&lt;Image&gt;&lt;filename val=&quot;E:\breeze\content\2502780362\4943443907-1\input\breezo\data\asimages\{39da110e-df6e-4632-8573-cd6eb7a5112b}.png&quot; /&gt;&lt;left val=&quot;93&quot; /&gt;&lt;top val=&quot;176&quot; /&gt;&lt;width val=&quot;803&quot; /&gt;&lt;height val=&quot;312&quot; /&gt;&lt;hasText val=&quot;1&quot; /&gt;&lt;/Image&gt;&lt;/ThreeDShapeInfo&gt;"/>
  <p:tag name="PRESENTER_SHAPETEXTINFO" val="&lt;ShapeTextInfo&gt;&lt;TableIndex row=&quot;-1&quot; col=&quot;-1&quot;&gt;&lt;linesCount val=&quot;2&quot; /&gt;&lt;lineCharCount val=&quot;268&quot; /&gt;&lt;lineCharCount val=&quot;171&quot; /&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4444dd-62e7-4cb9-81e9-7d3f64b0e7f9}&quot; /&gt;&lt;isInvalidForFieldText val=&quot;0&quot; /&gt;&lt;Image&gt;&lt;filename val=&quot;E:\breeze\content\2502780362\4943443907-1\input\breezo\data\asimages\{cd4444dd-62e7-4cb9-81e9-7d3f64b0e7f9}.png&quot; /&gt;&lt;left val=&quot;124&quot; /&gt;&lt;top val=&quot;185&quot; /&gt;&lt;width val=&quot;735&quot; /&gt;&lt;height val=&quot;295&quot; /&gt;&lt;hasText val=&quot;1&quot; /&gt;&lt;/Image&gt;&lt;/ThreeDShapeInfo&gt;"/>
  <p:tag name="PRESENTER_SHAPETEXTINFO" val="&lt;ShapeTextInfo&gt;&lt;TableIndex row=&quot;-1&quot; col=&quot;-1&quot;&gt;&lt;linesCount val=&quot;3&quot; /&gt;&lt;lineCharCount val=&quot;42&quot; /&gt;&lt;lineCharCount val=&quot;46&quot; /&gt;&lt;lineCharCount val=&quot;41&quot; /&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86e39f-5a9d-4efc-9281-a0b11d23d5f5}&quot; /&gt;&lt;isInvalidForFieldText val=&quot;0&quot; /&gt;&lt;Image&gt;&lt;filename val=&quot;E:\breeze\content\2502780362\4943443907-1\input\breezo\data\asimages\{8a86e39f-5a9d-4efc-9281-a0b11d23d5f5}.png&quot; /&gt;&lt;left val=&quot;70&quot; /&gt;&lt;top val=&quot;30&quot; /&gt;&lt;width val=&quot;821&quot; /&gt;&lt;height val=&quot;82&quot; /&gt;&lt;hasText val=&quot;1&quot; /&gt;&lt;/Image&gt;&lt;/ThreeDShapeInfo&gt;"/>
  <p:tag name="PRESENTER_SHAPETEXTINFO" val="&lt;ShapeTextInfo&gt;&lt;TableIndex row=&quot;-1&quot; col=&quot;-1&quot;&gt;&lt;linesCount val=&quot;1&quot; /&gt;&lt;lineCharCount val=&quot;58&quot; /&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5041a5-bfc6-4c9b-882d-9974d57f6b03}&quot; /&gt;&lt;isInvalidForFieldText val=&quot;0&quot; /&gt;&lt;Image&gt;&lt;filename val=&quot;E:\breeze\content\2502780362\4943443907-1\input\breezo\data\asimages\{dc5041a5-bfc6-4c9b-882d-9974d57f6b03}.png&quot; /&gt;&lt;left val=&quot;93&quot; /&gt;&lt;top val=&quot;124&quot; /&gt;&lt;width val=&quot;802&quot; /&gt;&lt;height val=&quot;521&quot; /&gt;&lt;hasText val=&quot;1&quot; /&gt;&lt;/Image&gt;&lt;/ThreeDShapeInfo&gt;"/>
  <p:tag name="PRESENTER_SHAPETEXTINFO" val="&lt;ShapeTextInfo&gt;&lt;TableIndex row=&quot;-1&quot; col=&quot;-1&quot;&gt;&lt;linesCount val=&quot;11&quot; /&gt;&lt;lineCharCount val=&quot;98&quot; /&gt;&lt;lineCharCount val=&quot;45&quot; /&gt;&lt;lineCharCount val=&quot;26&quot; /&gt;&lt;lineCharCount val=&quot;22&quot; /&gt;&lt;lineCharCount val=&quot;86&quot; /&gt;&lt;lineCharCount val=&quot;29&quot; /&gt;&lt;lineCharCount val=&quot;38&quot; /&gt;&lt;lineCharCount val=&quot;54&quot; /&gt;&lt;lineCharCount val=&quot;110&quot; /&gt;&lt;lineCharCount val=&quot;32&quot; /&gt;&lt;lineCharCount val=&quot;134&quot; /&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ca5c1e-5287-42c6-bd02-ca670633a18d}&quot; /&gt;&lt;isInvalidForFieldText val=&quot;0&quot; /&gt;&lt;Image&gt;&lt;filename val=&quot;E:\breeze\content\2502780362\4943443907-1\input\breezo\data\asimages\{92ca5c1e-5287-42c6-bd02-ca670633a18d}.png&quot; /&gt;&lt;left val=&quot;0&quot; /&gt;&lt;top val=&quot;2&quot; /&gt;&lt;width val=&quot;960&quot; /&gt;&lt;height val=&quot;717&quot; /&gt;&lt;hasText val=&quot;1&quot; /&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0ffec1-6ff4-4735-ba45-e10b2772d30d}&quot; /&gt;&lt;isInvalidForFieldText val=&quot;0&quot; /&gt;&lt;Image&gt;&lt;filename val=&quot;E:\breeze\content\2502780362\4943443907-1\input\breezo\data\asimages\{c30ffec1-6ff4-4735-ba45-e10b2772d30d}.png&quot; /&gt;&lt;left val=&quot;156&quot; /&gt;&lt;top val=&quot;32&quot; /&gt;&lt;width val=&quot;648&quot; /&gt;&lt;height val=&quot;117&quot; /&gt;&lt;hasText val=&quot;1&quot; /&gt;&lt;/Image&gt;&lt;/ThreeDShapeInfo&gt;"/>
  <p:tag name="PRESENTER_SHAPETEXTINFO" val="&lt;ShapeTextInfo&gt;&lt;TableIndex row=&quot;-1&quot; col=&quot;-1&quot;&gt;&lt;linesCount val=&quot;1&quot; /&gt;&lt;lineCharCount val=&quot;49&quot; /&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50ea16-0d11-47ec-b5bc-2c4ea9228bf0}&quot; /&gt;&lt;isInvalidForFieldText val=&quot;0&quot; /&gt;&lt;Image&gt;&lt;filename val=&quot;E:\breeze\content\2502780362\4943443907-1\input\breezo\data\asimages\{7450ea16-0d11-47ec-b5bc-2c4ea9228bf0}.png&quot; /&gt;&lt;left val=&quot;57&quot; /&gt;&lt;top val=&quot;176&quot; /&gt;&lt;width val=&quot;809&quot; /&gt;&lt;height val=&quot;359&quot; /&gt;&lt;hasText val=&quot;1&quot; /&gt;&lt;/Image&gt;&lt;/ThreeDShapeInfo&gt;"/>
  <p:tag name="PRESENTER_SHAPETEXTINFO" val="&lt;ShapeTextInfo&gt;&lt;TableIndex row=&quot;-1&quot; col=&quot;-1&quot;&gt;&lt;linesCount val=&quot;8&quot; /&gt;&lt;lineCharCount val=&quot;44&quot; /&gt;&lt;lineCharCount val=&quot;30&quot; /&gt;&lt;lineCharCount val=&quot;21&quot; /&gt;&lt;lineCharCount val=&quot;18&quot; /&gt;&lt;lineCharCount val=&quot;38&quot; /&gt;&lt;lineCharCount val=&quot;33&quot; /&gt;&lt;lineCharCount val=&quot;62&quot; /&gt;&lt;lineCharCount val=&quot;62&quot; /&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c156bb-f363-4c5a-91c7-b0fd4b5d9e83}&quot; /&gt;&lt;isInvalidForFieldText val=&quot;0&quot; /&gt;&lt;Image&gt;&lt;filename val=&quot;E:\breeze\content\2502780362\4943443907-1\input\breezo\data\asimages\{0dc156bb-f363-4c5a-91c7-b0fd4b5d9e83}.png&quot; /&gt;&lt;left val=&quot;128&quot; /&gt;&lt;top val=&quot;43&quot; /&gt;&lt;width val=&quot;705&quot; /&gt;&lt;height val=&quot;87&quot; /&gt;&lt;hasText val=&quot;1&quot; /&gt;&lt;/Image&gt;&lt;/ThreeDShapeInfo&gt;"/>
  <p:tag name="PRESENTER_SHAPETEXTINFO" val="&lt;ShapeTextInfo&gt;&lt;TableIndex row=&quot;-1&quot; col=&quot;-1&quot;&gt;&lt;linesCount val=&quot;1&quot; /&gt;&lt;lineCharCount val=&quot;49&quot; /&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02fbd3-0d4e-44cc-b87f-d1d91fe0ce70}&quot; /&gt;&lt;isInvalidForFieldText val=&quot;0&quot; /&gt;&lt;Image&gt;&lt;filename val=&quot;E:\breeze\content\2502780362\4943443907-1\input\breezo\data\asimages\{0602fbd3-0d4e-44cc-b87f-d1d91fe0ce70}.png&quot; /&gt;&lt;left val=&quot;93&quot; /&gt;&lt;top val=&quot;181&quot; /&gt;&lt;width val=&quot;805&quot; /&gt;&lt;height val=&quot;453&quot; /&gt;&lt;hasText val=&quot;1&quot; /&gt;&lt;/Image&gt;&lt;/ThreeDShapeInfo&gt;"/>
  <p:tag name="PRESENTER_SHAPETEXTINFO" val="&lt;ShapeTextInfo&gt;&lt;TableIndex row=&quot;-1&quot; col=&quot;-1&quot;&gt;&lt;linesCount val=&quot;6&quot; /&gt;&lt;lineCharCount val=&quot;17&quot; /&gt;&lt;lineCharCount val=&quot;64&quot; /&gt;&lt;lineCharCount val=&quot;71&quot; /&gt;&lt;lineCharCount val=&quot;114&quot; /&gt;&lt;lineCharCount val=&quot;118&quot; /&gt;&lt;lineCharCount val=&quot;116&quot; /&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69f601-9aca-4d9d-a951-375f68dad175}&quot; /&gt;&lt;isInvalidForFieldText val=&quot;0&quot; /&gt;&lt;Image&gt;&lt;filename val=&quot;E:\breeze\content\2502780362\4943443907-1\input\breezo\data\asimages\{8669f601-9aca-4d9d-a951-375f68dad175}.jpg&quot; /&gt;&lt;left val=&quot;117&quot; /&gt;&lt;top val=&quot;184&quot; /&gt;&lt;width val=&quot;725&quot; /&gt;&lt;height val=&quot;353&quot; /&gt;&lt;hasText val=&quot;1&quot; /&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f2e5b1-952b-460c-aec4-038be4015330}&quot; /&gt;&lt;isInvalidForFieldText val=&quot;0&quot; /&gt;&lt;Image&gt;&lt;filename val=&quot;E:\breeze\content\2502780362\4943443907-1\input\breezo\data\asimages\{3af2e5b1-952b-460c-aec4-038be4015330}.png&quot; /&gt;&lt;left val=&quot;324&quot; /&gt;&lt;top val=&quot;59&quot; /&gt;&lt;width val=&quot;311&quot; /&gt;&lt;height val=&quot;39&quot; /&gt;&lt;hasText val=&quot;1&quot; /&gt;&lt;/Image&gt;&lt;/ThreeDShapeInfo&gt;"/>
  <p:tag name="PRESENTER_SHAPETEXTINFO" val="&lt;ShapeTextInfo&gt;&lt;TableIndex row=&quot;-1&quot; col=&quot;-1&quot;&gt;&lt;linesCount val=&quot;1&quot; /&gt;&lt;lineCharCount val=&quot;16&quot; /&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f19f5e-1cd6-45ef-a866-e6a8d4d2fc43}&quot; /&gt;&lt;isInvalidForFieldText val=&quot;0&quot; /&gt;&lt;Image&gt;&lt;filename val=&quot;E:\breeze\content\2502780362\4943443907-1\input\breezo\data\asimages\{14f19f5e-1cd6-45ef-a866-e6a8d4d2fc43}.png&quot; /&gt;&lt;left val=&quot;57&quot; /&gt;&lt;top val=&quot;138&quot; /&gt;&lt;width val=&quot;838&quot; /&gt;&lt;height val=&quot;423&quot; /&gt;&lt;hasText val=&quot;1&quot; /&gt;&lt;/Image&gt;&lt;/ThreeDShapeInfo&gt;"/>
  <p:tag name="PRESENTER_SHAPETEXTINFO" val="&lt;ShapeTextInfo&gt;&lt;TableIndex row=&quot;-1&quot; col=&quot;-1&quot;&gt;&lt;linesCount val=&quot;7&quot; /&gt;&lt;lineCharCount val=&quot;139&quot; /&gt;&lt;lineCharCount val=&quot;116&quot; /&gt;&lt;lineCharCount val=&quot;48&quot; /&gt;&lt;lineCharCount val=&quot;31&quot; /&gt;&lt;lineCharCount val=&quot;16&quot; /&gt;&lt;lineCharCount val=&quot;20&quot; /&gt;&lt;lineCharCount val=&quot;50&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b10a83-4881-4323-84f2-9376e0683165}&quot; /&gt;&lt;isInvalidForFieldText val=&quot;0&quot; /&gt;&lt;Image&gt;&lt;filename val=&quot;E:\breeze\content\2502780362\4943443907-1\input\breezo\data\asimages\{5bb10a83-4881-4323-84f2-9376e0683165}.png&quot; /&gt;&lt;left val=&quot;123&quot; /&gt;&lt;top val=&quot;56&quot; /&gt;&lt;width val=&quot;711&quot; /&gt;&lt;height val=&quot;47&quot; /&gt;&lt;hasText val=&quot;1&quot; /&gt;&lt;/Image&gt;&lt;/ThreeDShapeInfo&gt;"/>
  <p:tag name="PRESENTER_SHAPETEXTINFO" val="&lt;ShapeTextInfo&gt;&lt;TableIndex row=&quot;-1&quot; col=&quot;-1&quot;&gt;&lt;linesCount val=&quot;1&quot; /&gt;&lt;lineCharCount val=&quot;39&quot; /&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9e52ee-1089-4430-a062-6280c1029516}&quot; /&gt;&lt;isInvalidForFieldText val=&quot;0&quot; /&gt;&lt;Image&gt;&lt;filename val=&quot;E:\breeze\content\2502780362\4943443907-1\input\breezo\data\asimages\{b99e52ee-1089-4430-a062-6280c1029516}.png&quot; /&gt;&lt;left val=&quot;92&quot; /&gt;&lt;top val=&quot;122&quot; /&gt;&lt;width val=&quot;803&quot; /&gt;&lt;height val=&quot;531&quot; /&gt;&lt;hasText val=&quot;1&quot; /&gt;&lt;/Image&gt;&lt;/ThreeDShapeInfo&gt;"/>
  <p:tag name="PRESENTER_SHAPETEXTINFO" val="&lt;ShapeTextInfo&gt;&lt;TableIndex row=&quot;-1&quot; col=&quot;-1&quot;&gt;&lt;linesCount val=&quot;1&quot; /&gt;&lt;lineCharCount val=&quot;799&quot; /&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7e9a9a-51ac-44b6-8864-f76d8b9944a0}&quot; /&gt;&lt;isInvalidForFieldText val=&quot;0&quot; /&gt;&lt;Image&gt;&lt;filename val=&quot;E:\breeze\content\2502780362\4943443907-1\input\breezo\data\asimages\{057e9a9a-51ac-44b6-8864-f76d8b9944a0}.png&quot; /&gt;&lt;left val=&quot;153&quot; /&gt;&lt;top val=&quot;154&quot; /&gt;&lt;width val=&quot;752&quot; /&gt;&lt;height val=&quot;194&quot; /&gt;&lt;hasText val=&quot;1&quot; /&gt;&lt;/Image&gt;&lt;/ThreeDShapeInfo&gt;"/>
  <p:tag name="PRESENTER_SHAPETEXTINFO" val="&lt;ShapeTextInfo&gt;&lt;TableIndex row=&quot;-1&quot; col=&quot;-1&quot;&gt;&lt;linesCount val=&quot;3&quot; /&gt;&lt;lineCharCount val=&quot;1&quot; /&gt;&lt;lineCharCount val=&quot;53&quot; /&gt;&lt;lineCharCount val=&quot;24&quot; /&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2502780362\4943443907-1\input\breezo\data\asimages\{6e13b35c-e7ef-41c1-ae5a-96bb682d5e6f}.png&quot; /&gt;&lt;left val=&quot;94&quot; /&gt;&lt;top val=&quot;116&quot; /&gt;&lt;width val=&quot;821&quot; /&gt;&lt;height val=&quot;519&quot; /&gt;&lt;hasText val=&quot;1&quot; /&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36d13a-c6e4-4f6f-be24-c1235116f070}&quot; /&gt;&lt;isInvalidForFieldText val=&quot;0&quot; /&gt;&lt;Image&gt;&lt;filename val=&quot;E:\breeze\content\2502780362\4943443907-1\input\breezo\data\asimages\{ee36d13a-c6e4-4f6f-be24-c1235116f070}.png&quot; /&gt;&lt;left val=&quot;88&quot; /&gt;&lt;top val=&quot;95&quot; /&gt;&lt;width val=&quot;750&quot; /&gt;&lt;height val=&quot;42&quot; /&gt;&lt;hasText val=&quot;1&quot; /&gt;&lt;/Image&gt;&lt;/ThreeDShapeInfo&gt;"/>
  <p:tag name="PRESENTER_SHAPETEXTINFO" val="&lt;ShapeTextInfo&gt;&lt;TableIndex row=&quot;-1&quot; col=&quot;-1&quot;&gt;&lt;linesCount val=&quot;1&quot; /&gt;&lt;lineCharCount val=&quot;34&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83ae3-3ea4-4002-9bff-43001596f26e}&quot; /&gt;&lt;isInvalidForFieldText val=&quot;0&quot; /&gt;&lt;Image&gt;&lt;filename val=&quot;E:\breeze\content\2502780362\4943443907-1\input\breezo\data\asimages\{71883ae3-3ea4-4002-9bff-43001596f26e}.png&quot; /&gt;&lt;left val=&quot;56&quot; /&gt;&lt;top val=&quot;148&quot; /&gt;&lt;width val=&quot;765&quot; /&gt;&lt;height val=&quot;395&quot; /&gt;&lt;hasText val=&quot;1&quot; /&gt;&lt;/Image&gt;&lt;/ThreeDShapeInfo&gt;"/>
</p:tagLst>
</file>

<file path=ppt/tags/tag2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a4b0ee-e50a-4bc2-9ad5-8d3faa5e21ec}&quot; /&gt;&lt;isInvalidForFieldText val=&quot;0&quot; /&gt;&lt;Image&gt;&lt;filename val=&quot;E:\breeze\content\2502780362\4943443907-1\input\breezo\data\asimages\{4fa4b0ee-e50a-4bc2-9ad5-8d3faa5e21ec}.jpg&quot; /&gt;&lt;left val=&quot;177&quot; /&gt;&lt;top val=&quot;148&quot; /&gt;&lt;width val=&quot;613&quot; /&gt;&lt;height val=&quot;470&quot; /&gt;&lt;hasText val=&quot;1&quot; /&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73b15d-5df6-43a5-9303-b810141bf111}&quot; /&gt;&lt;isInvalidForFieldText val=&quot;0&quot; /&gt;&lt;Image&gt;&lt;filename val=&quot;E:\breeze\content\2502780362\4943443907-1\input\breezo\data\asimages\{4d73b15d-5df6-43a5-9303-b810141bf111}.png&quot; /&gt;&lt;left val=&quot;331&quot; /&gt;&lt;top val=&quot;647&quot; /&gt;&lt;width val=&quot;229&quot; /&gt;&lt;height val=&quot;26&quot; /&gt;&lt;hasText val=&quot;1&quot; /&gt;&lt;/Image&gt;&lt;/ThreeDShapeInfo&gt;"/>
  <p:tag name="PRESENTER_SHAPETEXTINFO" val="&lt;ShapeTextInfo&gt;&lt;TableIndex row=&quot;-1&quot; col=&quot;-1&quot;&gt;&lt;linesCount val=&quot;1&quot; /&gt;&lt;lineCharCount val=&quot;12&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47&quot; /&gt;&lt;lineCharCount val=&quot;13&quot; /&gt;&lt;lineCharCount val=&quot;13&quot; /&gt;&lt;lineCharCount val=&quot;15&quot; /&gt;&lt;lineCharCount val=&quot;13&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bb8aaf-3788-40e0-9262-d5497f3ae2cb}&quot; /&gt;&lt;isInvalidForFieldText val=&quot;0&quot; /&gt;&lt;Image&gt;&lt;filename val=&quot;E:\breeze\content\2502780362\4943443907-1\input\breezo\data\asimages\{74bb8aaf-3788-40e0-9262-d5497f3ae2cb}.png&quot; /&gt;&lt;left val=&quot;158&quot; /&gt;&lt;top val=&quot;31&quot; /&gt;&lt;width val=&quot;713&quot; /&gt;&lt;height val=&quot;429&quot; /&gt;&lt;hasText val=&quot;1&quot; /&gt;&lt;/Image&gt;&lt;/ThreeDShapeInfo&gt;"/>
  <p:tag name="PRESENTER_SHAPETEXTINFO" val="&lt;ShapeTextInfo&gt;&lt;TableIndex row=&quot;-1&quot; col=&quot;-1&quot;&gt;&lt;linesCount val=&quot;9&quot; /&gt;&lt;lineCharCount val=&quot;15&quot; /&gt;&lt;lineCharCount val=&quot;26&quot; /&gt;&lt;lineCharCount val=&quot;6&quot; /&gt;&lt;lineCharCount val=&quot;1&quot; /&gt;&lt;lineCharCount val=&quot;16&quot; /&gt;&lt;lineCharCount val=&quot;45&quot; /&gt;&lt;lineCharCount val=&quot;47&quot; /&gt;&lt;lineCharCount val=&quot;4&quot; /&gt;&lt;lineCharCount val=&quot;1&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37038a-c0bf-4717-bec7-45153560445f}&quot; /&gt;&lt;isInvalidForFieldText val=&quot;0&quot; /&gt;&lt;Image&gt;&lt;filename val=&quot;E:\breeze\content\2502780362\4943443907-1\input\breezo\data\asimages\{1037038a-c0bf-4717-bec7-45153560445f}.jpg&quot; /&gt;&lt;left val=&quot;0&quot; /&gt;&lt;top val=&quot;419&quot; /&gt;&lt;width val=&quot;436&quot; /&gt;&lt;height val=&quot;301&quot; /&gt;&lt;hasText val=&quot;1&quot; /&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913a1e-26de-4129-912c-fdb9195cd933}&quot; /&gt;&lt;isInvalidForFieldText val=&quot;0&quot; /&gt;&lt;Image&gt;&lt;filename val=&quot;E:\breeze\content\2502780362\4943443907-1\input\breezo\data\asimages\{26913a1e-26de-4129-912c-fdb9195cd933}.png&quot; /&gt;&lt;left val=&quot;187&quot; /&gt;&lt;top val=&quot;136&quot; /&gt;&lt;width val=&quot;384&quot; /&gt;&lt;height val=&quot;221&quot; /&gt;&lt;hasText val=&quot;1&quot; /&gt;&lt;/Image&gt;&lt;/ThreeDShapeInfo&gt;"/>
  <p:tag name="PRESENTER_SHAPETEXTINFO" val="&lt;ShapeTextInfo&gt;&lt;TableIndex row=&quot;-1&quot; col=&quot;-1&quot;&gt;&lt;linesCount val=&quot;6&quot; /&gt;&lt;lineCharCount val=&quot;1&quot; /&gt;&lt;lineCharCount val=&quot;19&quot; /&gt;&lt;lineCharCount val=&quot;1&quot; /&gt;&lt;lineCharCount val=&quot;16&quot; /&gt;&lt;lineCharCount val=&quot;1&quot; /&gt;&lt;lineCharCount val=&quot;18&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976195-be11-4268-814f-f1247d4fd120}&quot; /&gt;&lt;isInvalidForFieldText val=&quot;0&quot; /&gt;&lt;Image&gt;&lt;filename val=&quot;E:\breeze\content\2502780362\4943443907-1\input\breezo\data\asimages\{79976195-be11-4268-814f-f1247d4fd120}.png&quot; /&gt;&lt;left val=&quot;422&quot; /&gt;&lt;top val=&quot;70&quot; /&gt;&lt;width val=&quot;118&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826e43-d8c1-4585-b5f4-7f6546124835}&quot; /&gt;&lt;isInvalidForFieldText val=&quot;0&quot; /&gt;&lt;Image&gt;&lt;filename val=&quot;E:\breeze\content\2502780362\4943443907-1\input\breezo\data\asimages\{05826e43-d8c1-4585-b5f4-7f6546124835}.png&quot; /&gt;&lt;left val=&quot;92&quot; /&gt;&lt;top val=&quot;274&quot; /&gt;&lt;width val=&quot;775&quot; /&gt;&lt;height val=&quot;223&quot; /&gt;&lt;hasText val=&quot;1&quot; /&gt;&lt;/Image&gt;&lt;/ThreeDShapeInfo&gt;"/>
  <p:tag name="PRESENTER_SHAPETEXTINFO" val="&lt;ShapeTextInfo&gt;&lt;TableIndex row=&quot;-1&quot; col=&quot;-1&quot;&gt;&lt;linesCount val=&quot;4&quot; /&gt;&lt;lineCharCount val=&quot;1&quot; /&gt;&lt;lineCharCount val=&quot;32&quot; /&gt;&lt;lineCharCount val=&quot;1&quot; /&gt;&lt;lineCharCount val=&quot;21&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dba9e1-014f-4a73-88cb-051753cd3f14}&quot; /&gt;&lt;isInvalidForFieldText val=&quot;0&quot; /&gt;&lt;Image&gt;&lt;filename val=&quot;E:\breeze\content\2502780362\4943443907-1\input\breezo\data\asimages\{09dba9e1-014f-4a73-88cb-051753cd3f14}.png&quot; /&gt;&lt;left val=&quot;176&quot; /&gt;&lt;top val=&quot;14&quot; /&gt;&lt;width val=&quot;607&quot; /&gt;&lt;height val=&quot;642&quot; /&gt;&lt;hasText val=&quot;1&quot; /&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0&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415eb6-6d0c-4366-88e8-affe8d83e53e}&quot; /&gt;&lt;isInvalidForFieldText val=&quot;0&quot; /&gt;&lt;Image&gt;&lt;filename val=&quot;E:\breeze\content\2502780362\4943443907-1\input\breezo\data\asimages\{c1415eb6-6d0c-4366-88e8-affe8d83e53e}.png&quot; /&gt;&lt;left val=&quot;336&quot; /&gt;&lt;top val=&quot;40&quot; /&gt;&lt;width val=&quot;301&quot; /&gt;&lt;height val=&quot;52&quot; /&gt;&lt;hasText val=&quot;1&quot; /&gt;&lt;/Image&gt;&lt;/ThreeDShapeInfo&gt;"/>
  <p:tag name="PRESENTER_SHAPETEXTINFO" val="&lt;ShapeTextInfo&gt;&lt;TableIndex row=&quot;-1&quot; col=&quot;-1&quot;&gt;&lt;linesCount val=&quot;1&quot; /&gt;&lt;lineCharCount val=&quot;9&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24254a-e57e-407d-9352-2d1d21b397df}&quot; /&gt;&lt;isInvalidForFieldText val=&quot;0&quot; /&gt;&lt;Image&gt;&lt;filename val=&quot;E:\breeze\content\2502780362\4943443907-1\input\breezo\data\asimages\{4124254a-e57e-407d-9352-2d1d21b397df}.png&quot; /&gt;&lt;left val=&quot;93&quot; /&gt;&lt;top val=&quot;119&quot; /&gt;&lt;width val=&quot;825&quot; /&gt;&lt;height val=&quot;561&quot; /&gt;&lt;hasText val=&quot;1&quot; /&gt;&lt;/Image&gt;&lt;/ThreeDShapeInfo&gt;"/>
  <p:tag name="PRESENTER_SHAPETEXTINFO" val="&lt;ShapeTextInfo&gt;&lt;TableIndex row=&quot;-1&quot; col=&quot;-1&quot;&gt;&lt;linesCount val=&quot;8&quot; /&gt;&lt;lineCharCount val=&quot;89&quot; /&gt;&lt;lineCharCount val=&quot;52&quot; /&gt;&lt;lineCharCount val=&quot;308&quot; /&gt;&lt;lineCharCount val=&quot;96&quot; /&gt;&lt;lineCharCount val=&quot;136&quot; /&gt;&lt;lineCharCount val=&quot;143&quot; /&gt;&lt;lineCharCount val=&quot;26&quot; /&gt;&lt;lineCharCount val=&quot;103&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e213f2-ce23-4d32-9eed-83a9acbe5ad1}&quot; /&gt;&lt;isInvalidForFieldText val=&quot;0&quot; /&gt;&lt;Image&gt;&lt;filename val=&quot;E:\breeze\content\2502780362\4943443907-1\input\breezo\data\asimages\{47e213f2-ce23-4d32-9eed-83a9acbe5ad1}.png&quot; /&gt;&lt;left val=&quot;92&quot; /&gt;&lt;top val=&quot;75&quot; /&gt;&lt;width val=&quot;777&quot; /&gt;&lt;height val=&quot;39&quot; /&gt;&lt;hasText val=&quot;1&quot; /&gt;&lt;/Image&gt;&lt;/ThreeDShapeInfo&gt;"/>
  <p:tag name="PRESENTER_SHAPETEXTINFO" val="&lt;ShapeTextInfo&gt;&lt;TableIndex row=&quot;-1&quot; col=&quot;-1&quot;&gt;&lt;linesCount val=&quot;1&quot; /&gt;&lt;lineCharCount val=&quot;40&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fee914-28b0-47ac-8926-71ab663cda5d}&quot; /&gt;&lt;isInvalidForFieldText val=&quot;0&quot; /&gt;&lt;Image&gt;&lt;filename val=&quot;E:\breeze\content\2502780362\4943443907-1\input\breezo\data\asimages\{61fee914-28b0-47ac-8926-71ab663cda5d}.png&quot; /&gt;&lt;left val=&quot;93&quot; /&gt;&lt;top val=&quot;180&quot; /&gt;&lt;width val=&quot;551&quot; /&gt;&lt;height val=&quot;354&quot; /&gt;&lt;hasText val=&quot;1&quot; /&gt;&lt;/Image&gt;&lt;/ThreeDShapeInfo&gt;"/>
  <p:tag name="PRESENTER_SHAPETEXTINFO" val="&lt;ShapeTextInfo&gt;&lt;TableIndex row=&quot;-1&quot; col=&quot;-1&quot;&gt;&lt;linesCount val=&quot;8&quot; /&gt;&lt;lineCharCount val=&quot;43&quot; /&gt;&lt;lineCharCount val=&quot;37&quot; /&gt;&lt;lineCharCount val=&quot;37&quot; /&gt;&lt;lineCharCount val=&quot;32&quot; /&gt;&lt;lineCharCount val=&quot;46&quot; /&gt;&lt;lineCharCount val=&quot;29&quot; /&gt;&lt;lineCharCount val=&quot;22&quot; /&gt;&lt;lineCharCount val=&quot;32&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826b76-414d-461e-a57f-c072a81b4ca6}&quot; /&gt;&lt;isInvalidForFieldText val=&quot;0&quot; /&gt;&lt;Image&gt;&lt;filename val=&quot;E:\breeze\content\2502780362\4943443907-1\input\breezo\data\asimages\{15826b76-414d-461e-a57f-c072a81b4ca6}.png&quot; /&gt;&lt;left val=&quot;280&quot; /&gt;&lt;top val=&quot;75&quot; /&gt;&lt;width val=&quot;399&quot; /&gt;&lt;height val=&quot;39&quot; /&gt;&lt;hasText val=&quot;1&quot; /&gt;&lt;/Image&gt;&lt;/ThreeDShapeInfo&gt;"/>
  <p:tag name="PRESENTER_SHAPETEXTINFO" val="&lt;ShapeTextInfo&gt;&lt;TableIndex row=&quot;-1&quot; col=&quot;-1&quot;&gt;&lt;linesCount val=&quot;1&quot; /&gt;&lt;lineCharCount val=&quot;21&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2dd86c-9ac9-44b5-9200-bc3bf3ddfb60}&quot; /&gt;&lt;isInvalidForFieldText val=&quot;0&quot; /&gt;&lt;Image&gt;&lt;filename val=&quot;E:\breeze\content\2502780362\4943443907-1\input\breezo\data\asimages\{cb2dd86c-9ac9-44b5-9200-bc3bf3ddfb60}.png&quot; /&gt;&lt;left val=&quot;58&quot; /&gt;&lt;top val=&quot;158&quot; /&gt;&lt;width val=&quot;773&quot; /&gt;&lt;height val=&quot;495&quot; /&gt;&lt;hasText val=&quot;1&quot; /&gt;&lt;/Image&gt;&lt;/ThreeDShapeInfo&gt;"/>
  <p:tag name="PRESENTER_SHAPETEXTINFO" val="&lt;ShapeTextInfo&gt;&lt;TableIndex row=&quot;-1&quot; col=&quot;-1&quot;&gt;&lt;linesCount val=&quot;8&quot; /&gt;&lt;lineCharCount val=&quot;91&quot; /&gt;&lt;lineCharCount val=&quot;55&quot; /&gt;&lt;lineCharCount val=&quot;25&quot; /&gt;&lt;lineCharCount val=&quot;17&quot; /&gt;&lt;lineCharCount val=&quot;30&quot; /&gt;&lt;lineCharCount val=&quot;19&quot; /&gt;&lt;lineCharCount val=&quot;20&quot; /&gt;&lt;lineCharCount val=&quot;49&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667ce1-532e-4115-9069-cd7e74edce40}&quot; /&gt;&lt;isInvalidForFieldText val=&quot;0&quot; /&gt;&lt;Image&gt;&lt;filename val=&quot;E:\breeze\content\2502780362\4943443907-1\input\breezo\data\asimages\{7f667ce1-532e-4115-9069-cd7e74edce40}.png&quot; /&gt;&lt;left val=&quot;206&quot; /&gt;&lt;top val=&quot;70&quot; /&gt;&lt;width val=&quot;548&quot; /&gt;&lt;height val=&quot;54&quot; /&gt;&lt;hasText val=&quot;1&quot; /&gt;&lt;/Image&gt;&lt;/ThreeDShapeInfo&gt;"/>
  <p:tag name="PRESENTER_SHAPETEXTINFO" val="&lt;ShapeTextInfo&gt;&lt;TableIndex row=&quot;-1&quot; col=&quot;-1&quot;&gt;&lt;linesCount val=&quot;1&quot; /&gt;&lt;lineCharCount val=&quot;21&quot; /&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4ae147-1900-41c2-b650-4696dcc92feb}&quot; /&gt;&lt;isInvalidForFieldText val=&quot;0&quot; /&gt;&lt;Image&gt;&lt;filename val=&quot;E:\breeze\content\2502780362\4943443907-1\input\breezo\data\asimages\{cd4ae147-1900-41c2-b650-4696dcc92feb}.png&quot; /&gt;&lt;left val=&quot;90&quot; /&gt;&lt;top val=&quot;178&quot; /&gt;&lt;width val=&quot;803&quot; /&gt;&lt;height val=&quot;385&quot; /&gt;&lt;hasText val=&quot;1&quot; /&gt;&lt;/Image&gt;&lt;/ThreeDShapeInfo&gt;"/>
  <p:tag name="PRESENTER_SHAPETEXTINFO" val="&lt;ShapeTextInfo&gt;&lt;TableIndex row=&quot;-1&quot; col=&quot;-1&quot;&gt;&lt;linesCount val=&quot;4&quot; /&gt;&lt;lineCharCount val=&quot;10&quot; /&gt;&lt;lineCharCount val=&quot;63&quot; /&gt;&lt;lineCharCount val=&quot;63&quot; /&gt;&lt;lineCharCount val=&quot;60&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44a0d2-324e-4c2a-a6fe-3f4cc73dcaf2}&quot; /&gt;&lt;isInvalidForFieldText val=&quot;0&quot; /&gt;&lt;Image&gt;&lt;filename val=&quot;E:\breeze\content\2502780362\4943443907-1\input\breezo\data\asimages\{fc44a0d2-324e-4c2a-a6fe-3f4cc73dcaf2}.jpg&quot; /&gt;&lt;left val=&quot;111&quot; /&gt;&lt;top val=&quot;133&quot; /&gt;&lt;width val=&quot;738&quot; /&gt;&lt;height val=&quot;453&quot; /&gt;&lt;hasText val=&quot;1&quot; /&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96c5e0-8ce7-4b76-97cd-d607047d5810}&quot; /&gt;&lt;isInvalidForFieldText val=&quot;0&quot; /&gt;&lt;Image&gt;&lt;filename val=&quot;E:\breeze\content\2502780362\4943443907-1\input\breezo\data\asimages\{7196c5e0-8ce7-4b76-97cd-d607047d5810}.png&quot; /&gt;&lt;left val=&quot;407&quot; /&gt;&lt;top val=&quot;70&quot; /&gt;&lt;width val=&quot;145&quot; /&gt;&lt;height val=&quot;43&quot; /&gt;&lt;hasText val=&quot;1&quot; /&gt;&lt;/Image&gt;&lt;/ThreeDShapeInfo&gt;"/>
  <p:tag name="PRESENTER_SHAPETEXTINFO" val="&lt;ShapeTextInfo&gt;&lt;TableIndex row=&quot;-1&quot; col=&quot;-1&quot;&gt;&lt;linesCount val=&quot;1&quot; /&gt;&lt;lineCharCount val=&quot;5&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6c008a-b414-4b51-ac80-fca7ed614f74}&quot; /&gt;&lt;isInvalidForFieldText val=&quot;0&quot; /&gt;&lt;Image&gt;&lt;filename val=&quot;E:\breeze\content\2502780362\4943443907-1\input\breezo\data\asimages\{356c008a-b414-4b51-ac80-fca7ed614f74}.png&quot; /&gt;&lt;left val=&quot;195&quot; /&gt;&lt;top val=&quot;189&quot; /&gt;&lt;width val=&quot;580&quot; /&gt;&lt;height val=&quot;223&quot; /&gt;&lt;hasText val=&quot;1&quot; /&gt;&lt;/Image&gt;&lt;/ThreeDShapeInfo&gt;"/>
  <p:tag name="PRESENTER_SHAPETEXTINFO" val="&lt;ShapeTextInfo&gt;&lt;TableIndex row=&quot;-1&quot; col=&quot;-1&quot;&gt;&lt;linesCount val=&quot;3&quot; /&gt;&lt;lineCharCount val=&quot;22&quot; /&gt;&lt;lineCharCount val=&quot;16&quot; /&gt;&lt;lineCharCount val=&quot;22&quot; /&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b8ab09-0289-49a8-8cc2-c29fa2c7d1ff}&quot; /&gt;&lt;isInvalidForFieldText val=&quot;0&quot; /&gt;&lt;Image&gt;&lt;filename val=&quot;E:\breeze\content\2502780362\4943443907-1\input\breezo\data\asimages\{10b8ab09-0289-49a8-8cc2-c29fa2c7d1ff}.png&quot; /&gt;&lt;left val=&quot;93&quot; /&gt;&lt;top val=&quot;63&quot; /&gt;&lt;width val=&quot;803&quot; /&gt;&lt;height val=&quot;531&quot; /&gt;&lt;hasText val=&quot;1&quot; /&gt;&lt;/Image&gt;&lt;/ThreeDShapeInfo&gt;"/>
  <p:tag name="PRESENTER_SHAPETEXTINFO" val="&lt;ShapeTextInfo&gt;&lt;TableIndex row=&quot;-1&quot; col=&quot;-1&quot;&gt;&lt;linesCount val=&quot;7&quot; /&gt;&lt;lineCharCount val=&quot;59&quot; /&gt;&lt;lineCharCount val=&quot;80&quot; /&gt;&lt;lineCharCount val=&quot;60&quot; /&gt;&lt;lineCharCount val=&quot;326&quot; /&gt;&lt;lineCharCount val=&quot;197&quot; /&gt;&lt;lineCharCount val=&quot;89&quot; /&gt;&lt;lineCharCount val=&quot;3&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9befb7-c4be-4f3c-8bee-0c4d2847144c}&quot; /&gt;&lt;isInvalidForFieldText val=&quot;0&quot; /&gt;&lt;Image&gt;&lt;filename val=&quot;E:\breeze\content\2502780362\4943443907-1\input\breezo\data\asimages\{789befb7-c4be-4f3c-8bee-0c4d2847144c}.png&quot; /&gt;&lt;left val=&quot;316&quot; /&gt;&lt;top val=&quot;34&quot; /&gt;&lt;width val=&quot;460&quot; /&gt;&lt;height val=&quot;35&quot; /&gt;&lt;hasText val=&quot;1&quot; /&gt;&lt;/Image&gt;&lt;/ThreeDShapeInfo&gt;"/>
  <p:tag name="PRESENTER_SHAPETEXTINFO" val="&lt;ShapeTextInfo&gt;&lt;TableIndex row=&quot;-1&quot; col=&quot;-1&quot;&gt;&lt;linesCount val=&quot;1&quot; /&gt;&lt;lineCharCount val=&quot;20&quot; /&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a2e212-4a4f-42e8-a0a4-95c399a204c2}&quot; /&gt;&lt;isInvalidForFieldText val=&quot;0&quot; /&gt;&lt;Image&gt;&lt;filename val=&quot;E:\breeze\content\2502780362\4943443907-1\input\breezo\data\asimages\{f2a2e212-4a4f-42e8-a0a4-95c399a204c2}.png&quot; /&gt;&lt;left val=&quot;126&quot; /&gt;&lt;top val=&quot;112&quot; /&gt;&lt;width val=&quot;764&quot; /&gt;&lt;height val=&quot;461&quot; /&gt;&lt;hasText val=&quot;1&quot; /&gt;&lt;/Image&gt;&lt;/ThreeDShapeInfo&gt;"/>
  <p:tag name="PRESENTER_SHAPETEXTINFO" val="&lt;ShapeTextInfo&gt;&lt;TableIndex row=&quot;-1&quot; col=&quot;-1&quot;&gt;&lt;linesCount val=&quot;1&quot; /&gt;&lt;lineCharCount val=&quot;449&quot; /&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78c621-d27b-4156-8f5a-73097ebacd08}&quot; /&gt;&lt;isInvalidForFieldText val=&quot;0&quot; /&gt;&lt;Image&gt;&lt;filename val=&quot;E:\breeze\content\2502780362\4943443907-1\input\breezo\data\asimages\{3d78c621-d27b-4156-8f5a-73097ebacd08}.png&quot; /&gt;&lt;left val=&quot;93&quot; /&gt;&lt;top val=&quot;98&quot; /&gt;&lt;width val=&quot;803&quot; /&gt;&lt;height val=&quot;370&quot; /&gt;&lt;hasText val=&quot;1&quot; /&gt;&lt;/Image&gt;&lt;/ThreeDShapeInfo&gt;"/>
  <p:tag name="PRESENTER_SHAPETEXTINFO" val="&lt;ShapeTextInfo&gt;&lt;TableIndex row=&quot;-1&quot; col=&quot;-1&quot;&gt;&lt;linesCount val=&quot;3&quot; /&gt;&lt;lineCharCount val=&quot;116&quot; /&gt;&lt;lineCharCount val=&quot;148&quot; /&gt;&lt;lineCharCount val=&quot;71&quot; /&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ad7621-a892-48b8-ad5f-ca417ba125be}&quot; /&gt;&lt;isInvalidForFieldText val=&quot;0&quot; /&gt;&lt;Image&gt;&lt;filename val=&quot;E:\breeze\content\2502780362\4943443907-1\input\breezo\data\asimages\{3ead7621-a892-48b8-ad5f-ca417ba125be}.jpg&quot; /&gt;&lt;left val=&quot;149&quot; /&gt;&lt;top val=&quot;502&quot; /&gt;&lt;width val=&quot;722&quot; /&gt;&lt;height val=&quot;204&quot; /&gt;&lt;hasText val=&quot;1&quot; /&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292bb7-95c2-4877-9198-03ad0a1ce188}&quot; /&gt;&lt;isInvalidForFieldText val=&quot;0&quot; /&gt;&lt;Image&gt;&lt;filename val=&quot;E:\breeze\content\2502780362\4943443907-1\input\breezo\data\asimages\{b7292bb7-95c2-4877-9198-03ad0a1ce188}.png&quot; /&gt;&lt;left val=&quot;228&quot; /&gt;&lt;top val=&quot;47&quot; /&gt;&lt;width val=&quot;503&quot; /&gt;&lt;height val=&quot;34&quot; /&gt;&lt;hasText val=&quot;1&quot; /&gt;&lt;/Image&gt;&lt;/ThreeDShapeInfo&gt;"/>
  <p:tag name="PRESENTER_SHAPETEXTINFO" val="&lt;ShapeTextInfo&gt;&lt;TableIndex row=&quot;-1&quot; col=&quot;-1&quot;&gt;&lt;linesCount val=&quot;1&quot; /&gt;&lt;lineCharCount val=&quot;21&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43df65-3294-4949-9071-d2bd9b2b0305}&quot; /&gt;&lt;isInvalidForFieldText val=&quot;0&quot; /&gt;&lt;Image&gt;&lt;filename val=&quot;E:\breeze\content\2502780362\4943443907-1\input\breezo\data\asimages\{6643df65-3294-4949-9071-d2bd9b2b0305}.png&quot; /&gt;&lt;left val=&quot;93&quot; /&gt;&lt;top val=&quot;140&quot; /&gt;&lt;width val=&quot;802&quot; /&gt;&lt;height val=&quot;448&quot; /&gt;&lt;hasText val=&quot;1&quot; /&gt;&lt;/Image&gt;&lt;/ThreeDShapeInfo&gt;"/>
  <p:tag name="PRESENTER_SHAPETEXTINFO" val="&lt;ShapeTextInfo&gt;&lt;TableIndex row=&quot;-1&quot; col=&quot;-1&quot;&gt;&lt;linesCount val=&quot;11&quot; /&gt;&lt;lineCharCount val=&quot;179&quot; /&gt;&lt;lineCharCount val=&quot;42&quot; /&gt;&lt;lineCharCount val=&quot;45&quot; /&gt;&lt;lineCharCount val=&quot;49&quot; /&gt;&lt;lineCharCount val=&quot;18&quot; /&gt;&lt;lineCharCount val=&quot;16&quot; /&gt;&lt;lineCharCount val=&quot;13&quot; /&gt;&lt;lineCharCount val=&quot;17&quot; /&gt;&lt;lineCharCount val=&quot;18&quot; /&gt;&lt;lineCharCount val=&quot;2&quot; /&gt;&lt;lineCharCount val=&quot;1&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ff3dd4-7e4b-4652-a538-46eb52251dad}&quot; /&gt;&lt;isInvalidForFieldText val=&quot;0&quot; /&gt;&lt;Image&gt;&lt;filename val=&quot;E:\breeze\content\2502780362\4943443907-1\input\breezo\data\asimages\{83ff3dd4-7e4b-4652-a538-46eb52251dad}.jpg&quot; /&gt;&lt;left val=&quot;554&quot; /&gt;&lt;top val=&quot;412&quot; /&gt;&lt;width val=&quot;264&quot; /&gt;&lt;height val=&quot;227&quot; /&gt;&lt;hasText val=&quot;1&quot; /&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7703ff-8666-4adf-a0e8-353638110acf}&quot; /&gt;&lt;isInvalidForFieldText val=&quot;0&quot; /&gt;&lt;Image&gt;&lt;filename val=&quot;E:\breeze\content\2502780362\4943443907-1\input\breezo\data\asimages\{bb7703ff-8666-4adf-a0e8-353638110acf}.jpg&quot; /&gt;&lt;left val=&quot;6&quot; /&gt;&lt;top val=&quot;329&quot; /&gt;&lt;width val=&quot;212&quot; /&gt;&lt;height val=&quot;212&quot; /&gt;&lt;hasText val=&quot;1&quot; /&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857a9a-ca37-48f9-8f3b-c615dda62a28}&quot; /&gt;&lt;isInvalidForFieldText val=&quot;0&quot; /&gt;&lt;Image&gt;&lt;filename val=&quot;E:\breeze\content\2502780362\4943443907-1\input\breezo\data\asimages\{1f857a9a-ca37-48f9-8f3b-c615dda62a28}.png&quot; /&gt;&lt;left val=&quot;160&quot; /&gt;&lt;top val=&quot;143&quot; /&gt;&lt;width val=&quot;308&quot; /&gt;&lt;height val=&quot;39&quot; /&gt;&lt;hasText val=&quot;1&quot; /&gt;&lt;/Image&gt;&lt;/ThreeDShapeInfo&gt;"/>
  <p:tag name="PRESENTER_SHAPETEXTINFO" val="&lt;ShapeTextInfo&gt;&lt;TableIndex row=&quot;-1&quot; col=&quot;-1&quot;&gt;&lt;linesCount val=&quot;1&quot; /&gt;&lt;lineCharCount val=&quot;13&quot; /&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b1cb4e-62a1-49c0-a7ea-156e4808049a}&quot; /&gt;&lt;isInvalidForFieldText val=&quot;0&quot; /&gt;&lt;Image&gt;&lt;filename val=&quot;E:\breeze\content\2502780362\4943443907-1\input\breezo\data\asimages\{5fb1cb4e-62a1-49c0-a7ea-156e4808049a}.png&quot; /&gt;&lt;left val=&quot;76&quot; /&gt;&lt;top val=&quot;254&quot; /&gt;&lt;width val=&quot;819&quot; /&gt;&lt;height val=&quot;389&quot; /&gt;&lt;hasText val=&quot;1&quot; /&gt;&lt;/Image&gt;&lt;/ThreeDShapeInfo&gt;"/>
  <p:tag name="PRESENTER_SHAPETEXTINFO" val="&lt;ShapeTextInfo&gt;&lt;TableIndex row=&quot;-1&quot; col=&quot;-1&quot;&gt;&lt;linesCount val=&quot;3&quot; /&gt;&lt;lineCharCount val=&quot;3&quot; /&gt;&lt;lineCharCount val=&quot;391&quot; /&gt;&lt;lineCharCount val=&quot;137&quot; /&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93728a-54c0-458b-b1d7-245545f0dbc3}&quot; /&gt;&lt;isInvalidForFieldText val=&quot;0&quot; /&gt;&lt;Image&gt;&lt;filename val=&quot;E:\breeze\content\2502780362\4943443907-1\input\breezo\data\asimages\{d393728a-54c0-458b-b1d7-245545f0dbc3}.jpg&quot; /&gt;&lt;left val=&quot;629&quot; /&gt;&lt;top val=&quot;36&quot; /&gt;&lt;width val=&quot;309&quot; /&gt;&lt;height val=&quot;197&quot; /&gt;&lt;hasText val=&quot;1&quot; /&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5df55a-11b4-4ac5-98f1-36b1a552aaab}&quot; /&gt;&lt;isInvalidForFieldText val=&quot;0&quot; /&gt;&lt;Image&gt;&lt;filename val=&quot;E:\breeze\content\2502780362\4943443907-1\input\breezo\data\asimages\{e55df55a-11b4-4ac5-98f1-36b1a552aaab}.png&quot; /&gt;&lt;left val=&quot;132&quot; /&gt;&lt;top val=&quot;46&quot; /&gt;&lt;width val=&quot;798&quot; /&gt;&lt;height val=&quot;493&quot; /&gt;&lt;hasText val=&quot;1&quot; /&gt;&lt;/Image&gt;&lt;/ThreeDShapeInfo&gt;"/>
  <p:tag name="PRESENTER_SHAPETEXTINFO" val="&lt;ShapeTextInfo&gt;&lt;TableIndex row=&quot;-1&quot; col=&quot;-1&quot;&gt;&lt;linesCount val=&quot;8&quot; /&gt;&lt;lineCharCount val=&quot;79&quot; /&gt;&lt;lineCharCount val=&quot;1&quot; /&gt;&lt;lineCharCount val=&quot;29&quot; /&gt;&lt;lineCharCount val=&quot;41&quot; /&gt;&lt;lineCharCount val=&quot;21&quot; /&gt;&lt;lineCharCount val=&quot;1&quot; /&gt;&lt;lineCharCount val=&quot;212&quot; /&gt;&lt;lineCharCount val=&quot;67&quot; /&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b5bc48-2e56-405f-b80d-454de631d117}&quot; /&gt;&lt;isInvalidForFieldText val=&quot;0&quot; /&gt;&lt;Image&gt;&lt;filename val=&quot;E:\breeze\content\2502780362\4943443907-1\input\breezo\data\asimages\{f2b5bc48-2e56-405f-b80d-454de631d117}.png&quot; /&gt;&lt;left val=&quot;86&quot; /&gt;&lt;top val=&quot;116&quot; /&gt;&lt;width val=&quot;778&quot; /&gt;&lt;height val=&quot;511&quot; /&gt;&lt;hasText val=&quot;1&quot; /&gt;&lt;/Image&gt;&lt;/ThreeDShapeInfo&gt;"/>
  <p:tag name="PRESENTER_SHAPETEXTINFO" val="&lt;ShapeTextInfo&gt;&lt;TableIndex row=&quot;-1&quot; col=&quot;-1&quot;&gt;&lt;linesCount val=&quot;3&quot; /&gt;&lt;lineCharCount val=&quot;97&quot; /&gt;&lt;lineCharCount val=&quot;225&quot; /&gt;&lt;lineCharCount val=&quot;134&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48&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743155-1ed7-4769-876b-c62010f11ea7}&quot; /&gt;&lt;isInvalidForFieldText val=&quot;0&quot; /&gt;&lt;Image&gt;&lt;filename val=&quot;E:\breeze\content\2502780362\4943443907-1\input\breezo\data\asimages\{ce743155-1ed7-4769-876b-c62010f11ea7}.png&quot; /&gt;&lt;left val=&quot;154&quot; /&gt;&lt;top val=&quot;174&quot; /&gt;&lt;width val=&quot;683&quot; /&gt;&lt;height val=&quot;155&quot; /&gt;&lt;hasText val=&quot;1&quot; /&gt;&lt;/Image&gt;&lt;/ThreeDShapeInfo&gt;"/>
  <p:tag name="PRESENTER_SHAPETEXTINFO" val="&lt;ShapeTextInfo&gt;&lt;TableIndex row=&quot;-1&quot; col=&quot;-1&quot;&gt;&lt;linesCount val=&quot;6&quot; /&gt;&lt;lineCharCount val=&quot;6&quot; /&gt;&lt;lineCharCount val=&quot;43&quot; /&gt;&lt;lineCharCount val=&quot;1&quot; /&gt;&lt;lineCharCount val=&quot;61&quot; /&gt;&lt;lineCharCount val=&quot;3&quot; /&gt;&lt;lineCharCount val=&quot;1&quot; /&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550593-8bf2-44d7-a4cc-8a94573ac208}&quot; /&gt;&lt;isInvalidForFieldText val=&quot;0&quot; /&gt;&lt;Image&gt;&lt;filename val=&quot;E:\breeze\content\2502780362\4943443907-1\input\breezo\data\asimages\{83550593-8bf2-44d7-a4cc-8a94573ac208}.png&quot; /&gt;&lt;left val=&quot;158&quot; /&gt;&lt;top val=&quot;302&quot; /&gt;&lt;width val=&quot;643&quot; /&gt;&lt;height val=&quot;53&quot; /&gt;&lt;hasText val=&quot;1&quot; /&gt;&lt;/Image&gt;&lt;/ThreeDShapeInfo&gt;"/>
  <p:tag name="PRESENTER_SHAPETEXTINFO" val="&lt;ShapeTextInfo&gt;&lt;TableIndex row=&quot;-1&quot; col=&quot;-1&quot;&gt;&lt;linesCount val=&quot;1&quot; /&gt;&lt;lineCharCount val=&quot;31&quot; /&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b8ef14-3c12-4e20-adbe-057c269f45e7}&quot; /&gt;&lt;isInvalidForFieldText val=&quot;0&quot; /&gt;&lt;Image&gt;&lt;filename val=&quot;E:\breeze\content\2502780362\4943443907-1\input\breezo\data\asimages\{e6b8ef14-3c12-4e20-adbe-057c269f45e7}.png&quot; /&gt;&lt;left val=&quot;92&quot; /&gt;&lt;top val=&quot;402&quot; /&gt;&lt;width val=&quot;803&quot; /&gt;&lt;height val=&quot;189&quot; /&gt;&lt;hasText val=&quot;1&quot; /&gt;&lt;/Image&gt;&lt;/ThreeDShapeInfo&gt;"/>
  <p:tag name="PRESENTER_SHAPETEXTINFO" val="&lt;ShapeTextInfo&gt;&lt;TableIndex row=&quot;-1&quot; col=&quot;-1&quot;&gt;&lt;linesCount val=&quot;1&quot; /&gt;&lt;lineCharCount val=&quot;256&quot; /&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239722-1c52-4c0a-9e01-ee7161cf31a4}&quot; /&gt;&lt;isInvalidForFieldText val=&quot;0&quot; /&gt;&lt;Image&gt;&lt;filename val=&quot;E:\breeze\content\2502780362\4943443907-1\input\breezo\data\asimages\{57239722-1c52-4c0a-9e01-ee7161cf31a4}.jpg&quot; /&gt;&lt;left val=&quot;0&quot; /&gt;&lt;top val=&quot;0&quot; /&gt;&lt;width val=&quot;960&quot; /&gt;&lt;height val=&quot;279&quot; /&gt;&lt;hasText val=&quot;1&quot; /&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7bd4fb-fe7e-4832-8747-ee84c59876c5}&quot; /&gt;&lt;isInvalidForFieldText val=&quot;0&quot; /&gt;&lt;Image&gt;&lt;filename val=&quot;E:\breeze\content\2502780362\4943443907-1\input\breezo\data\asimages\{da7bd4fb-fe7e-4832-8747-ee84c59876c5}.png&quot; /&gt;&lt;left val=&quot;407&quot; /&gt;&lt;top val=&quot;70&quot; /&gt;&lt;width val=&quot;145&quot; /&gt;&lt;height val=&quot;43&quot; /&gt;&lt;hasText val=&quot;1&quot; /&gt;&lt;/Image&gt;&lt;/ThreeDShapeInfo&gt;"/>
  <p:tag name="PRESENTER_SHAPETEXTINFO" val="&lt;ShapeTextInfo&gt;&lt;TableIndex row=&quot;-1&quot; col=&quot;-1&quot;&gt;&lt;linesCount val=&quot;1&quot; /&gt;&lt;lineCharCount val=&quot;5&quot; /&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bf119c-1f6c-4daa-9145-6c4c895510e6}&quot; /&gt;&lt;isInvalidForFieldText val=&quot;0&quot; /&gt;&lt;Image&gt;&lt;filename val=&quot;E:\breeze\content\2502780362\4943443907-1\input\breezo\data\asimages\{55bf119c-1f6c-4daa-9145-6c4c895510e6}.png&quot; /&gt;&lt;left val=&quot;106&quot; /&gt;&lt;top val=&quot;260&quot; /&gt;&lt;width val=&quot;747&quot; /&gt;&lt;height val=&quot;243&quot; /&gt;&lt;hasText val=&quot;1&quot; /&gt;&lt;/Image&gt;&lt;/ThreeDShapeInfo&gt;"/>
  <p:tag name="PRESENTER_SHAPETEXTINFO" val="&lt;ShapeTextInfo&gt;&lt;TableIndex row=&quot;-1&quot; col=&quot;-1&quot;&gt;&lt;linesCount val=&quot;3&quot; /&gt;&lt;lineCharCount val=&quot;1&quot; /&gt;&lt;lineCharCount val=&quot;44&quot; /&gt;&lt;lineCharCount val=&quot;6&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0&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5947e8-02ed-4de8-8c23-6df329042c40}&quot; /&gt;&lt;isInvalidForFieldText val=&quot;0&quot; /&gt;&lt;Image&gt;&lt;filename val=&quot;E:\breeze\content\2502780362\4943443907-1\input\breezo\data\asimages\{475947e8-02ed-4de8-8c23-6df329042c40}.png&quot; /&gt;&lt;left val=&quot;167&quot; /&gt;&lt;top val=&quot;30&quot; /&gt;&lt;width val=&quot;623&quot; /&gt;&lt;height val=&quot;57&quot; /&gt;&lt;hasText val=&quot;1&quot; /&gt;&lt;/Image&gt;&lt;/ThreeDShapeInfo&gt;"/>
  <p:tag name="PRESENTER_SHAPETEXTINFO" val="&lt;ShapeTextInfo&gt;&lt;TableIndex row=&quot;-1&quot; col=&quot;-1&quot;&gt;&lt;linesCount val=&quot;1&quot; /&gt;&lt;lineCharCount val=&quot;20&quot; /&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7429dc-c75f-4325-9454-bb20075aa0a7}&quot; /&gt;&lt;isInvalidForFieldText val=&quot;0&quot; /&gt;&lt;Image&gt;&lt;filename val=&quot;E:\breeze\content\2502780362\4943443907-1\input\breezo\data\asimages\{257429dc-c75f-4325-9454-bb20075aa0a7}.png&quot; /&gt;&lt;left val=&quot;49&quot; /&gt;&lt;top val=&quot;162&quot; /&gt;&lt;width val=&quot;838&quot; /&gt;&lt;height val=&quot;503&quot; /&gt;&lt;hasText val=&quot;1&quot; /&gt;&lt;/Image&gt;&lt;/ThreeDShapeInfo&gt;"/>
  <p:tag name="PRESENTER_SHAPETEXTINFO" val="&lt;ShapeTextInfo&gt;&lt;TableIndex row=&quot;-1&quot; col=&quot;-1&quot;&gt;&lt;linesCount val=&quot;5&quot; /&gt;&lt;lineCharCount val=&quot;5&quot; /&gt;&lt;lineCharCount val=&quot;118&quot; /&gt;&lt;lineCharCount val=&quot;8&quot; /&gt;&lt;lineCharCount val=&quot;138&quot; /&gt;&lt;lineCharCount val=&quot;1&quot; /&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2a9125-43d6-48cd-9657-e5880b05f016}&quot; /&gt;&lt;isInvalidForFieldText val=&quot;0&quot; /&gt;&lt;Image&gt;&lt;filename val=&quot;E:\breeze\content\2502780362\4943443907-1\input\breezo\data\asimages\{372a9125-43d6-48cd-9657-e5880b05f016}.png&quot; /&gt;&lt;left val=&quot;284&quot; /&gt;&lt;top val=&quot;119&quot; /&gt;&lt;width val=&quot;393&quot; /&gt;&lt;height val=&quot;39&quot; /&gt;&lt;hasText val=&quot;1&quot; /&gt;&lt;/Image&gt;&lt;/ThreeDShapeInfo&gt;"/>
  <p:tag name="PRESENTER_SHAPETEXTINFO" val="&lt;ShapeTextInfo&gt;&lt;TableIndex row=&quot;-1&quot; col=&quot;-1&quot;&gt;&lt;linesCount val=&quot;1&quot; /&gt;&lt;lineCharCount val=&quot;14&quot; /&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eafac3-494c-41f3-b3bb-26d1b476feca}&quot; /&gt;&lt;isInvalidForFieldText val=&quot;0&quot; /&gt;&lt;Image&gt;&lt;filename val=&quot;E:\breeze\content\2502780362\4943443907-1\input\breezo\data\asimages\{22eafac3-494c-41f3-b3bb-26d1b476feca}.png&quot; /&gt;&lt;left val=&quot;119&quot; /&gt;&lt;top val=&quot;216&quot; /&gt;&lt;width val=&quot;728&quot; /&gt;&lt;height val=&quot;241&quot; /&gt;&lt;hasText val=&quot;1&quot; /&gt;&lt;/Image&gt;&lt;/ThreeDShapeInfo&gt;"/>
  <p:tag name="PRESENTER_SHAPETEXTINFO" val="&lt;ShapeTextInfo&gt;&lt;TableIndex row=&quot;-1&quot; col=&quot;-1&quot;&gt;&lt;linesCount val=&quot;4&quot; /&gt;&lt;lineCharCount val=&quot;9&quot; /&gt;&lt;lineCharCount val=&quot;78&quot; /&gt;&lt;lineCharCount val=&quot;15&quot; /&gt;&lt;lineCharCount val=&quot;48&quot; /&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19f1a3-568b-492a-9c9d-954e49f52d22}&quot; /&gt;&lt;isInvalidForFieldText val=&quot;0&quot; /&gt;&lt;Image&gt;&lt;filename val=&quot;E:\breeze\content\2502780362\4943443907-1\input\breezo\data\asimages\{e719f1a3-568b-492a-9c9d-954e49f52d22}.png&quot; /&gt;&lt;left val=&quot;392&quot; /&gt;&lt;top val=&quot;237&quot; /&gt;&lt;width val=&quot;215&quot; /&gt;&lt;height val=&quot;41&quot; /&gt;&lt;hasText val=&quot;1&quot; /&gt;&lt;/Image&gt;&lt;/ThreeDShapeInfo&gt;"/>
  <p:tag name="PRESENTER_SHAPETEXTINFO" val="&lt;ShapeTextInfo&gt;&lt;TableIndex row=&quot;-1&quot; col=&quot;-1&quot;&gt;&lt;linesCount val=&quot;1&quot; /&gt;&lt;lineCharCount val=&quot;8&quot; /&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af9ab6-d360-45a1-a22e-0a5c6f6c229e}&quot; /&gt;&lt;isInvalidForFieldText val=&quot;0&quot; /&gt;&lt;Image&gt;&lt;filename val=&quot;E:\breeze\content\2502780362\4943443907-1\input\breezo\data\asimages\{33af9ab6-d360-45a1-a22e-0a5c6f6c229e}.png&quot; /&gt;&lt;left val=&quot;94&quot; /&gt;&lt;top val=&quot;340&quot; /&gt;&lt;width val=&quot;800&quot; /&gt;&lt;height val=&quot;294&quot; /&gt;&lt;hasText val=&quot;1&quot; /&gt;&lt;/Image&gt;&lt;/ThreeDShapeInfo&gt;"/>
  <p:tag name="PRESENTER_SHAPETEXTINFO" val="&lt;ShapeTextInfo&gt;&lt;TableIndex row=&quot;-1&quot; col=&quot;-1&quot;&gt;&lt;linesCount val=&quot;4&quot; /&gt;&lt;lineCharCount val=&quot;157&quot; /&gt;&lt;lineCharCount val=&quot;43&quot; /&gt;&lt;lineCharCount val=&quot;37&quot; /&gt;&lt;lineCharCount val=&quot;102&quot; /&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ed69d2-b879-46ea-8d1e-d1865c1396f9}&quot; /&gt;&lt;isInvalidForFieldText val=&quot;0&quot; /&gt;&lt;Image&gt;&lt;filename val=&quot;E:\breeze\content\2502780362\4943443907-1\input\breezo\data\asimages\{d4ed69d2-b879-46ea-8d1e-d1865c1396f9}.jpg&quot; /&gt;&lt;left val=&quot;194&quot; /&gt;&lt;top val=&quot;0&quot; /&gt;&lt;width val=&quot;579&quot; /&gt;&lt;height val=&quot;219&quot; /&gt;&lt;hasText val=&quot;1&quot; /&gt;&lt;/Image&gt;&lt;/ThreeDShapeInfo&gt;"/>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2831</TotalTime>
  <Words>1658</Words>
  <Application>Microsoft Office PowerPoint</Application>
  <PresentationFormat>Ekran Gösterisi (4:3)</PresentationFormat>
  <Paragraphs>1098</Paragraphs>
  <Slides>89</Slides>
  <Notes>3</Notes>
  <HiddenSlides>0</HiddenSlides>
  <MMClips>0</MMClips>
  <ScaleCrop>false</ScaleCrop>
  <HeadingPairs>
    <vt:vector size="4" baseType="variant">
      <vt:variant>
        <vt:lpstr>Tema</vt:lpstr>
      </vt:variant>
      <vt:variant>
        <vt:i4>1</vt:i4>
      </vt:variant>
      <vt:variant>
        <vt:lpstr>Slayt Başlıkları</vt:lpstr>
      </vt:variant>
      <vt:variant>
        <vt:i4>89</vt:i4>
      </vt:variant>
    </vt:vector>
  </HeadingPairs>
  <TitlesOfParts>
    <vt:vector size="90" baseType="lpstr">
      <vt:lpstr>Ofis Teması</vt:lpstr>
      <vt:lpstr>PowerPoint Sunusu</vt:lpstr>
      <vt:lpstr>PowerPoint Sunusu</vt:lpstr>
      <vt:lpstr>PowerPoint Sunusu</vt:lpstr>
      <vt:lpstr>PowerPoint Sunusu</vt:lpstr>
      <vt:lpstr>Soru</vt:lpstr>
      <vt:lpstr>PowerPoint Sunusu</vt:lpstr>
      <vt:lpstr> BELEDİYE</vt:lpstr>
      <vt:lpstr>Belediye Hizmetleri Nereye Doğru Gidiyor</vt:lpstr>
      <vt:lpstr>Belediyenin Görevleri</vt:lpstr>
      <vt:lpstr>Belediyenin Görevleri</vt:lpstr>
      <vt:lpstr>PowerPoint Sunusu</vt:lpstr>
      <vt:lpstr>Soru?</vt:lpstr>
      <vt:lpstr> </vt:lpstr>
      <vt:lpstr>BELEDİYELERİN TARİHİ</vt:lpstr>
      <vt:lpstr>PowerPoint Sunusu</vt:lpstr>
      <vt:lpstr>İLK GÖREV VE KADROLAR</vt:lpstr>
      <vt:lpstr>İLK BELEDİYE </vt:lpstr>
      <vt:lpstr>PowerPoint Sunusu</vt:lpstr>
      <vt:lpstr>PowerPoint Sunusu</vt:lpstr>
      <vt:lpstr>PowerPoint Sunusu</vt:lpstr>
      <vt:lpstr>6360 Sayılı Yasa İle Büyükşehir</vt:lpstr>
      <vt:lpstr>Soru?</vt:lpstr>
      <vt:lpstr>KAMU, DEVLET NEDİR? </vt:lpstr>
      <vt:lpstr>KAMU PERSONELİ</vt:lpstr>
      <vt:lpstr>Personel</vt:lpstr>
      <vt:lpstr>   İçtihat Metni" T.C.D A N I Ş T A Y BEŞİNCİ DAİRE  Esas No : 2016/1901  </vt:lpstr>
      <vt:lpstr> </vt:lpstr>
      <vt:lpstr> Belediye Teşkilâtı ve Personeli </vt:lpstr>
      <vt:lpstr>PowerPoint Sunusu</vt:lpstr>
      <vt:lpstr>PowerPoint Sunusu</vt:lpstr>
      <vt:lpstr>PowerPoint Sunusu</vt:lpstr>
      <vt:lpstr>PowerPoint Sunusu</vt:lpstr>
      <vt:lpstr>PowerPoint Sunusu</vt:lpstr>
      <vt:lpstr>PowerPoint Sunusu</vt:lpstr>
      <vt:lpstr>Belediye ve Bağlı Kuruluşlar Norm Kütüğündeki kadrolar </vt:lpstr>
      <vt:lpstr>PowerPoint Sunusu</vt:lpstr>
      <vt:lpstr>PowerPoint Sunusu</vt:lpstr>
      <vt:lpstr>Belediye Teşkilâtı</vt:lpstr>
      <vt:lpstr>PowerPoint Sunusu</vt:lpstr>
      <vt:lpstr>Belediye Başkanı tarafından yapılacak atamalarda sınırlamalar</vt:lpstr>
      <vt:lpstr>PowerPoint Sunusu</vt:lpstr>
      <vt:lpstr>            MEMUR</vt:lpstr>
      <vt:lpstr>Anayasa Mahkemesi  Esas Sayısı     2015/98  Karar Sayısı   :2016/35  R.Gazete 31.05.2016-29728  </vt:lpstr>
      <vt:lpstr>.</vt:lpstr>
      <vt:lpstr>PowerPoint Sunusu</vt:lpstr>
      <vt:lpstr>Devlet Memurları Kanunu’nun Temel ilkeleri:</vt:lpstr>
      <vt:lpstr>PowerPoint Sunusu</vt:lpstr>
      <vt:lpstr>    SÖZLEŞMELİ PERSONEL </vt:lpstr>
      <vt:lpstr>  2 .Kısmi zamanlı:  </vt:lpstr>
      <vt:lpstr>PowerPoint Sunusu</vt:lpstr>
      <vt:lpstr>   İŞÇİLER </vt:lpstr>
      <vt:lpstr>Başka Kurumda Çalışan Memurlar</vt:lpstr>
      <vt:lpstr> Belediye Başkan Yardımcıları (Seçilmiş): </vt:lpstr>
      <vt:lpstr>PowerPoint Sunusu</vt:lpstr>
      <vt:lpstr>Üretim Faktörleri ve İnsan Kaynakları </vt:lpstr>
      <vt:lpstr>Personel Yönetimi- İnsan Kaynakları Yönetimi</vt:lpstr>
      <vt:lpstr>İnsan Kaynakları Yönetimi</vt:lpstr>
      <vt:lpstr>İnsan Kaynakları Yönetimi</vt:lpstr>
      <vt:lpstr>PowerPoint Sunusu</vt:lpstr>
      <vt:lpstr>Stratejik Planlanma- İnsan Kaynakları Yönetimi İlişkisi</vt:lpstr>
      <vt:lpstr>PowerPoint Sunusu</vt:lpstr>
      <vt:lpstr>Stratejik Planlanma- İnsan Kaynakları Yönetimi İlişkisi</vt:lpstr>
      <vt:lpstr>Stratejik Planlanma- İnsan Kaynakları Yönetimi İlişkisi</vt:lpstr>
      <vt:lpstr>PowerPoint Sunusu</vt:lpstr>
      <vt:lpstr> 1-İYİ YÖNETİM İLKELERİ </vt:lpstr>
      <vt:lpstr>İyi Yönetim İlkeleri</vt:lpstr>
      <vt:lpstr>İyi Yönetim İlkeleri</vt:lpstr>
      <vt:lpstr>İş Kanunu açısından “ Eşit Davranma”</vt:lpstr>
      <vt:lpstr>İş Kanunu açısından “ Eşit Davranma”</vt:lpstr>
      <vt:lpstr>PowerPoint Sunusu</vt:lpstr>
      <vt:lpstr>2- Kariyer Planlaması</vt:lpstr>
      <vt:lpstr>2-Kariyer Planlama</vt:lpstr>
      <vt:lpstr> 3-LİYAKAT SİSTEMİ </vt:lpstr>
      <vt:lpstr>3-LİYAKAT SİSTEMİ</vt:lpstr>
      <vt:lpstr>Liyakat İlkesi</vt:lpstr>
      <vt:lpstr>4- Etik İlkeleri</vt:lpstr>
      <vt:lpstr>PowerPoint Sunusu</vt:lpstr>
      <vt:lpstr>Etik İlkelere Uymama ve İnsan Kaynakları </vt:lpstr>
      <vt:lpstr>5- İnsangücü Planlaması</vt:lpstr>
      <vt:lpstr>PowerPoint Sunusu</vt:lpstr>
      <vt:lpstr>İnsan Kaynağının Etkin Kullanımı İçin Yapılması Gerekenler</vt:lpstr>
      <vt:lpstr>İnsangücü Planlaması ve İnsan Kaynakları Yönetimi</vt:lpstr>
      <vt:lpstr>İnsangücü Planlaması ve İnsan Kaynakları Yönetimi</vt:lpstr>
      <vt:lpstr>PowerPoint Sunusu</vt:lpstr>
      <vt:lpstr>Çözüm; Verilerle</vt:lpstr>
      <vt:lpstr>Cumhurbaşkanlığı İnsan Kaynakları Ofisi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PERSONEL MEVZUATI</dc:title>
  <dc:creator>İnsan Kaynakları</dc:creator>
  <cp:lastModifiedBy>win7</cp:lastModifiedBy>
  <cp:revision>246</cp:revision>
  <dcterms:created xsi:type="dcterms:W3CDTF">2017-11-27T21:01:44Z</dcterms:created>
  <dcterms:modified xsi:type="dcterms:W3CDTF">2020-08-26T08:23:00Z</dcterms:modified>
</cp:coreProperties>
</file>